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4" r:id="rId3"/>
    <p:sldId id="257" r:id="rId4"/>
    <p:sldId id="275" r:id="rId5"/>
    <p:sldId id="259" r:id="rId6"/>
    <p:sldId id="279" r:id="rId7"/>
    <p:sldId id="260" r:id="rId8"/>
    <p:sldId id="261" r:id="rId9"/>
    <p:sldId id="276" r:id="rId10"/>
    <p:sldId id="262" r:id="rId11"/>
    <p:sldId id="281" r:id="rId12"/>
    <p:sldId id="264" r:id="rId13"/>
    <p:sldId id="271" r:id="rId14"/>
    <p:sldId id="268" r:id="rId15"/>
    <p:sldId id="269" r:id="rId16"/>
    <p:sldId id="270" r:id="rId17"/>
    <p:sldId id="277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0B78B-FFE4-46C8-B8E8-F2675376B9B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91ABF568-FA57-4CE2-8877-161FBE4381B8}">
      <dgm:prSet phldrT="[Text]"/>
      <dgm:spPr/>
      <dgm:t>
        <a:bodyPr/>
        <a:lstStyle/>
        <a:p>
          <a:r>
            <a:rPr lang="en-IN" dirty="0" smtClean="0"/>
            <a:t>Economic Development in the last decade</a:t>
          </a:r>
          <a:endParaRPr lang="en-IN" dirty="0"/>
        </a:p>
      </dgm:t>
    </dgm:pt>
    <dgm:pt modelId="{47CD6B21-02EB-40BE-95F7-E0CBB20724B7}" type="parTrans" cxnId="{517247B9-F877-464F-B69A-1973D8D28504}">
      <dgm:prSet/>
      <dgm:spPr/>
      <dgm:t>
        <a:bodyPr/>
        <a:lstStyle/>
        <a:p>
          <a:endParaRPr lang="en-IN"/>
        </a:p>
      </dgm:t>
    </dgm:pt>
    <dgm:pt modelId="{C6BA1178-9FB0-484E-89C4-E8EB7EDF31B7}" type="sibTrans" cxnId="{517247B9-F877-464F-B69A-1973D8D28504}">
      <dgm:prSet/>
      <dgm:spPr/>
      <dgm:t>
        <a:bodyPr/>
        <a:lstStyle/>
        <a:p>
          <a:endParaRPr lang="en-IN"/>
        </a:p>
      </dgm:t>
    </dgm:pt>
    <dgm:pt modelId="{5EAFD341-CC96-498D-83DF-884055DE38E7}">
      <dgm:prSet phldrT="[Text]"/>
      <dgm:spPr/>
      <dgm:t>
        <a:bodyPr/>
        <a:lstStyle/>
        <a:p>
          <a:r>
            <a:rPr lang="en-IN" dirty="0" smtClean="0"/>
            <a:t>Social Media</a:t>
          </a:r>
          <a:endParaRPr lang="en-IN" dirty="0"/>
        </a:p>
      </dgm:t>
    </dgm:pt>
    <dgm:pt modelId="{A7DF9D88-5B62-4FA4-9FBD-C0DDAC2A8AEC}" type="parTrans" cxnId="{F483F832-CF20-4C32-BF90-B7D0AB1E76F8}">
      <dgm:prSet/>
      <dgm:spPr/>
      <dgm:t>
        <a:bodyPr/>
        <a:lstStyle/>
        <a:p>
          <a:endParaRPr lang="en-IN"/>
        </a:p>
      </dgm:t>
    </dgm:pt>
    <dgm:pt modelId="{9E29B4D4-23F1-4960-B4A0-F867E5FF9D75}" type="sibTrans" cxnId="{F483F832-CF20-4C32-BF90-B7D0AB1E76F8}">
      <dgm:prSet/>
      <dgm:spPr/>
      <dgm:t>
        <a:bodyPr/>
        <a:lstStyle/>
        <a:p>
          <a:endParaRPr lang="en-IN"/>
        </a:p>
      </dgm:t>
    </dgm:pt>
    <dgm:pt modelId="{25758326-9C75-4198-9BA9-E68B5DBB1E88}">
      <dgm:prSet phldrT="[Text]"/>
      <dgm:spPr/>
      <dgm:t>
        <a:bodyPr/>
        <a:lstStyle/>
        <a:p>
          <a:r>
            <a:rPr lang="en-IN" dirty="0" smtClean="0"/>
            <a:t>OTAs &amp; Start-ups</a:t>
          </a:r>
          <a:endParaRPr lang="en-IN" dirty="0"/>
        </a:p>
      </dgm:t>
    </dgm:pt>
    <dgm:pt modelId="{6DD3AFBF-8C74-414C-8575-A23CD950C62F}" type="parTrans" cxnId="{06A9CBA5-A193-4AAA-933E-478A0B95A8AB}">
      <dgm:prSet/>
      <dgm:spPr/>
      <dgm:t>
        <a:bodyPr/>
        <a:lstStyle/>
        <a:p>
          <a:endParaRPr lang="en-IN"/>
        </a:p>
      </dgm:t>
    </dgm:pt>
    <dgm:pt modelId="{6E365757-E5A0-436D-B925-DF95BBB10CEA}" type="sibTrans" cxnId="{06A9CBA5-A193-4AAA-933E-478A0B95A8AB}">
      <dgm:prSet/>
      <dgm:spPr/>
      <dgm:t>
        <a:bodyPr/>
        <a:lstStyle/>
        <a:p>
          <a:endParaRPr lang="en-IN"/>
        </a:p>
      </dgm:t>
    </dgm:pt>
    <dgm:pt modelId="{47DC1E43-EA28-462A-BC3C-BBEB423A4168}">
      <dgm:prSet/>
      <dgm:spPr/>
      <dgm:t>
        <a:bodyPr/>
        <a:lstStyle/>
        <a:p>
          <a:r>
            <a:rPr lang="en-IN" dirty="0" smtClean="0"/>
            <a:t>Alternative Tourism</a:t>
          </a:r>
          <a:endParaRPr lang="en-IN" dirty="0"/>
        </a:p>
      </dgm:t>
    </dgm:pt>
    <dgm:pt modelId="{92E2D0AD-E156-4F9E-9A75-5A5501A97D75}" type="parTrans" cxnId="{C18ADF35-322C-4A22-A7AE-0D999838680F}">
      <dgm:prSet/>
      <dgm:spPr/>
      <dgm:t>
        <a:bodyPr/>
        <a:lstStyle/>
        <a:p>
          <a:endParaRPr lang="en-IN"/>
        </a:p>
      </dgm:t>
    </dgm:pt>
    <dgm:pt modelId="{C9A48202-4EC8-4184-A1EE-B7FB875A7C85}" type="sibTrans" cxnId="{C18ADF35-322C-4A22-A7AE-0D999838680F}">
      <dgm:prSet/>
      <dgm:spPr/>
      <dgm:t>
        <a:bodyPr/>
        <a:lstStyle/>
        <a:p>
          <a:endParaRPr lang="en-IN"/>
        </a:p>
      </dgm:t>
    </dgm:pt>
    <dgm:pt modelId="{A0F1FC7C-F38B-4416-817C-37B250BCF79C}">
      <dgm:prSet/>
      <dgm:spPr/>
      <dgm:t>
        <a:bodyPr/>
        <a:lstStyle/>
        <a:p>
          <a:r>
            <a:rPr lang="en-IN" dirty="0" smtClean="0"/>
            <a:t>Government Initiatives</a:t>
          </a:r>
          <a:endParaRPr lang="en-IN" dirty="0"/>
        </a:p>
      </dgm:t>
    </dgm:pt>
    <dgm:pt modelId="{E83AFDFF-E55E-4FB2-9FE4-DA870B664DA6}" type="parTrans" cxnId="{10E90E06-FACC-47C1-A148-D8B1AEE377A8}">
      <dgm:prSet/>
      <dgm:spPr/>
      <dgm:t>
        <a:bodyPr/>
        <a:lstStyle/>
        <a:p>
          <a:endParaRPr lang="en-IN"/>
        </a:p>
      </dgm:t>
    </dgm:pt>
    <dgm:pt modelId="{2B152AA1-FD27-400C-83E0-5A50BA23D96F}" type="sibTrans" cxnId="{10E90E06-FACC-47C1-A148-D8B1AEE377A8}">
      <dgm:prSet/>
      <dgm:spPr/>
      <dgm:t>
        <a:bodyPr/>
        <a:lstStyle/>
        <a:p>
          <a:endParaRPr lang="en-IN"/>
        </a:p>
      </dgm:t>
    </dgm:pt>
    <dgm:pt modelId="{A290CB42-D751-4CE7-B5E2-42A416841E54}">
      <dgm:prSet/>
      <dgm:spPr/>
      <dgm:t>
        <a:bodyPr/>
        <a:lstStyle/>
        <a:p>
          <a:r>
            <a:rPr lang="en-IN" dirty="0" smtClean="0"/>
            <a:t>Technology: Interventions &amp; Interruptions</a:t>
          </a:r>
          <a:endParaRPr lang="en-IN" dirty="0"/>
        </a:p>
      </dgm:t>
    </dgm:pt>
    <dgm:pt modelId="{ED93A8B3-597B-49E9-BB78-019D84B3558B}" type="parTrans" cxnId="{A7D2CCE5-C06D-4B27-81DB-5682C27A0F0D}">
      <dgm:prSet/>
      <dgm:spPr/>
      <dgm:t>
        <a:bodyPr/>
        <a:lstStyle/>
        <a:p>
          <a:endParaRPr lang="en-IN"/>
        </a:p>
      </dgm:t>
    </dgm:pt>
    <dgm:pt modelId="{E79D1CD7-7003-4A9B-A143-98D505B740F4}" type="sibTrans" cxnId="{A7D2CCE5-C06D-4B27-81DB-5682C27A0F0D}">
      <dgm:prSet/>
      <dgm:spPr/>
      <dgm:t>
        <a:bodyPr/>
        <a:lstStyle/>
        <a:p>
          <a:endParaRPr lang="en-IN"/>
        </a:p>
      </dgm:t>
    </dgm:pt>
    <dgm:pt modelId="{A27C63E1-9FA3-4D22-9692-6DB8E76BB026}" type="pres">
      <dgm:prSet presAssocID="{0120B78B-FFE4-46C8-B8E8-F2675376B9B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3B5C8506-84BC-46D4-B467-06161F99EF3E}" type="pres">
      <dgm:prSet presAssocID="{0120B78B-FFE4-46C8-B8E8-F2675376B9B3}" presName="Name1" presStyleCnt="0"/>
      <dgm:spPr/>
    </dgm:pt>
    <dgm:pt modelId="{323EF1D8-A107-43C5-B4B6-EA6388FC6A90}" type="pres">
      <dgm:prSet presAssocID="{0120B78B-FFE4-46C8-B8E8-F2675376B9B3}" presName="cycle" presStyleCnt="0"/>
      <dgm:spPr/>
    </dgm:pt>
    <dgm:pt modelId="{13FD558A-BD8F-4D8F-9905-420B919556FA}" type="pres">
      <dgm:prSet presAssocID="{0120B78B-FFE4-46C8-B8E8-F2675376B9B3}" presName="srcNode" presStyleLbl="node1" presStyleIdx="0" presStyleCnt="6"/>
      <dgm:spPr/>
    </dgm:pt>
    <dgm:pt modelId="{9E714F54-A6D3-42A4-AD3E-FCE13F1E45A9}" type="pres">
      <dgm:prSet presAssocID="{0120B78B-FFE4-46C8-B8E8-F2675376B9B3}" presName="conn" presStyleLbl="parChTrans1D2" presStyleIdx="0" presStyleCnt="1"/>
      <dgm:spPr/>
      <dgm:t>
        <a:bodyPr/>
        <a:lstStyle/>
        <a:p>
          <a:endParaRPr lang="en-IN"/>
        </a:p>
      </dgm:t>
    </dgm:pt>
    <dgm:pt modelId="{A1E40D6C-14F1-44D4-9D44-2678F802F5C8}" type="pres">
      <dgm:prSet presAssocID="{0120B78B-FFE4-46C8-B8E8-F2675376B9B3}" presName="extraNode" presStyleLbl="node1" presStyleIdx="0" presStyleCnt="6"/>
      <dgm:spPr/>
    </dgm:pt>
    <dgm:pt modelId="{0BC61A2E-EB9F-40E1-AE21-090D595F4342}" type="pres">
      <dgm:prSet presAssocID="{0120B78B-FFE4-46C8-B8E8-F2675376B9B3}" presName="dstNode" presStyleLbl="node1" presStyleIdx="0" presStyleCnt="6"/>
      <dgm:spPr/>
    </dgm:pt>
    <dgm:pt modelId="{5D7C7E0F-C43B-44D0-8AE2-0E78E7E29BA8}" type="pres">
      <dgm:prSet presAssocID="{91ABF568-FA57-4CE2-8877-161FBE4381B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11C40CF-5297-4E11-A303-4BCC517B7EC1}" type="pres">
      <dgm:prSet presAssocID="{91ABF568-FA57-4CE2-8877-161FBE4381B8}" presName="accent_1" presStyleCnt="0"/>
      <dgm:spPr/>
    </dgm:pt>
    <dgm:pt modelId="{2432D9CE-1E22-4467-9ABF-5C338233C9E1}" type="pres">
      <dgm:prSet presAssocID="{91ABF568-FA57-4CE2-8877-161FBE4381B8}" presName="accentRepeatNode" presStyleLbl="solidFgAcc1" presStyleIdx="0" presStyleCnt="6"/>
      <dgm:spPr/>
    </dgm:pt>
    <dgm:pt modelId="{38E119B2-86A8-4F6C-BFA0-1CF28897C4B2}" type="pres">
      <dgm:prSet presAssocID="{47DC1E43-EA28-462A-BC3C-BBEB423A416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3AABE45-CFBA-4C29-B398-8E1B2ABE3DE9}" type="pres">
      <dgm:prSet presAssocID="{47DC1E43-EA28-462A-BC3C-BBEB423A4168}" presName="accent_2" presStyleCnt="0"/>
      <dgm:spPr/>
    </dgm:pt>
    <dgm:pt modelId="{EDAFB736-1842-479A-BEA7-D5CE329CD9A7}" type="pres">
      <dgm:prSet presAssocID="{47DC1E43-EA28-462A-BC3C-BBEB423A4168}" presName="accentRepeatNode" presStyleLbl="solidFgAcc1" presStyleIdx="1" presStyleCnt="6"/>
      <dgm:spPr/>
    </dgm:pt>
    <dgm:pt modelId="{1ADBCA96-46C7-4055-84EB-BD1048987FC8}" type="pres">
      <dgm:prSet presAssocID="{A0F1FC7C-F38B-4416-817C-37B250BCF79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70185C0-8CDA-4AD4-8964-60C7A1D70C44}" type="pres">
      <dgm:prSet presAssocID="{A0F1FC7C-F38B-4416-817C-37B250BCF79C}" presName="accent_3" presStyleCnt="0"/>
      <dgm:spPr/>
    </dgm:pt>
    <dgm:pt modelId="{52B07B94-855F-429B-9EAF-32F5645620E6}" type="pres">
      <dgm:prSet presAssocID="{A0F1FC7C-F38B-4416-817C-37B250BCF79C}" presName="accentRepeatNode" presStyleLbl="solidFgAcc1" presStyleIdx="2" presStyleCnt="6"/>
      <dgm:spPr/>
    </dgm:pt>
    <dgm:pt modelId="{0C8A4DA4-2378-4C07-AEA8-1B89F2B5F8B8}" type="pres">
      <dgm:prSet presAssocID="{A290CB42-D751-4CE7-B5E2-42A416841E5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4410DCA-7C0E-4CE9-8DEC-F9F2915A8E1D}" type="pres">
      <dgm:prSet presAssocID="{A290CB42-D751-4CE7-B5E2-42A416841E54}" presName="accent_4" presStyleCnt="0"/>
      <dgm:spPr/>
    </dgm:pt>
    <dgm:pt modelId="{7C4A5D63-A6C8-47A9-B0F0-E27BFC82CD28}" type="pres">
      <dgm:prSet presAssocID="{A290CB42-D751-4CE7-B5E2-42A416841E54}" presName="accentRepeatNode" presStyleLbl="solidFgAcc1" presStyleIdx="3" presStyleCnt="6"/>
      <dgm:spPr/>
    </dgm:pt>
    <dgm:pt modelId="{8F0A66E9-12FD-4324-9876-E3BF9E6F19EF}" type="pres">
      <dgm:prSet presAssocID="{5EAFD341-CC96-498D-83DF-884055DE38E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C419F13-F673-48AC-B5F2-F5143ADF0D21}" type="pres">
      <dgm:prSet presAssocID="{5EAFD341-CC96-498D-83DF-884055DE38E7}" presName="accent_5" presStyleCnt="0"/>
      <dgm:spPr/>
    </dgm:pt>
    <dgm:pt modelId="{C7D3DD70-FDBF-4E71-8F25-3F5E22E2D918}" type="pres">
      <dgm:prSet presAssocID="{5EAFD341-CC96-498D-83DF-884055DE38E7}" presName="accentRepeatNode" presStyleLbl="solidFgAcc1" presStyleIdx="4" presStyleCnt="6"/>
      <dgm:spPr/>
    </dgm:pt>
    <dgm:pt modelId="{B5561540-7CC4-4FE4-8E68-ACC516242956}" type="pres">
      <dgm:prSet presAssocID="{25758326-9C75-4198-9BA9-E68B5DBB1E8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575F738-12B6-4204-9DF9-10DA60C58E4F}" type="pres">
      <dgm:prSet presAssocID="{25758326-9C75-4198-9BA9-E68B5DBB1E88}" presName="accent_6" presStyleCnt="0"/>
      <dgm:spPr/>
    </dgm:pt>
    <dgm:pt modelId="{486350FC-10A0-441B-8CAC-440F63543D03}" type="pres">
      <dgm:prSet presAssocID="{25758326-9C75-4198-9BA9-E68B5DBB1E88}" presName="accentRepeatNode" presStyleLbl="solidFgAcc1" presStyleIdx="5" presStyleCnt="6"/>
      <dgm:spPr/>
    </dgm:pt>
  </dgm:ptLst>
  <dgm:cxnLst>
    <dgm:cxn modelId="{A7D2CCE5-C06D-4B27-81DB-5682C27A0F0D}" srcId="{0120B78B-FFE4-46C8-B8E8-F2675376B9B3}" destId="{A290CB42-D751-4CE7-B5E2-42A416841E54}" srcOrd="3" destOrd="0" parTransId="{ED93A8B3-597B-49E9-BB78-019D84B3558B}" sibTransId="{E79D1CD7-7003-4A9B-A143-98D505B740F4}"/>
    <dgm:cxn modelId="{95B9889A-65FF-462F-B296-6B40FA383738}" type="presOf" srcId="{0120B78B-FFE4-46C8-B8E8-F2675376B9B3}" destId="{A27C63E1-9FA3-4D22-9692-6DB8E76BB026}" srcOrd="0" destOrd="0" presId="urn:microsoft.com/office/officeart/2008/layout/VerticalCurvedList"/>
    <dgm:cxn modelId="{C8E63350-47CD-415B-9A9B-893887F98207}" type="presOf" srcId="{A0F1FC7C-F38B-4416-817C-37B250BCF79C}" destId="{1ADBCA96-46C7-4055-84EB-BD1048987FC8}" srcOrd="0" destOrd="0" presId="urn:microsoft.com/office/officeart/2008/layout/VerticalCurvedList"/>
    <dgm:cxn modelId="{C18ADF35-322C-4A22-A7AE-0D999838680F}" srcId="{0120B78B-FFE4-46C8-B8E8-F2675376B9B3}" destId="{47DC1E43-EA28-462A-BC3C-BBEB423A4168}" srcOrd="1" destOrd="0" parTransId="{92E2D0AD-E156-4F9E-9A75-5A5501A97D75}" sibTransId="{C9A48202-4EC8-4184-A1EE-B7FB875A7C85}"/>
    <dgm:cxn modelId="{06A9CBA5-A193-4AAA-933E-478A0B95A8AB}" srcId="{0120B78B-FFE4-46C8-B8E8-F2675376B9B3}" destId="{25758326-9C75-4198-9BA9-E68B5DBB1E88}" srcOrd="5" destOrd="0" parTransId="{6DD3AFBF-8C74-414C-8575-A23CD950C62F}" sibTransId="{6E365757-E5A0-436D-B925-DF95BBB10CEA}"/>
    <dgm:cxn modelId="{CD2DDC83-A5E8-426A-AC50-2FE72DBB75E1}" type="presOf" srcId="{C6BA1178-9FB0-484E-89C4-E8EB7EDF31B7}" destId="{9E714F54-A6D3-42A4-AD3E-FCE13F1E45A9}" srcOrd="0" destOrd="0" presId="urn:microsoft.com/office/officeart/2008/layout/VerticalCurvedList"/>
    <dgm:cxn modelId="{10E90E06-FACC-47C1-A148-D8B1AEE377A8}" srcId="{0120B78B-FFE4-46C8-B8E8-F2675376B9B3}" destId="{A0F1FC7C-F38B-4416-817C-37B250BCF79C}" srcOrd="2" destOrd="0" parTransId="{E83AFDFF-E55E-4FB2-9FE4-DA870B664DA6}" sibTransId="{2B152AA1-FD27-400C-83E0-5A50BA23D96F}"/>
    <dgm:cxn modelId="{517247B9-F877-464F-B69A-1973D8D28504}" srcId="{0120B78B-FFE4-46C8-B8E8-F2675376B9B3}" destId="{91ABF568-FA57-4CE2-8877-161FBE4381B8}" srcOrd="0" destOrd="0" parTransId="{47CD6B21-02EB-40BE-95F7-E0CBB20724B7}" sibTransId="{C6BA1178-9FB0-484E-89C4-E8EB7EDF31B7}"/>
    <dgm:cxn modelId="{8DCB1243-B39B-4F60-83EC-A1386A01C19A}" type="presOf" srcId="{47DC1E43-EA28-462A-BC3C-BBEB423A4168}" destId="{38E119B2-86A8-4F6C-BFA0-1CF28897C4B2}" srcOrd="0" destOrd="0" presId="urn:microsoft.com/office/officeart/2008/layout/VerticalCurvedList"/>
    <dgm:cxn modelId="{7F1C13A1-3A11-4788-B3E9-735054B66283}" type="presOf" srcId="{A290CB42-D751-4CE7-B5E2-42A416841E54}" destId="{0C8A4DA4-2378-4C07-AEA8-1B89F2B5F8B8}" srcOrd="0" destOrd="0" presId="urn:microsoft.com/office/officeart/2008/layout/VerticalCurvedList"/>
    <dgm:cxn modelId="{ED965515-D5BB-4CCE-B3E7-B2EA34FDEF1D}" type="presOf" srcId="{25758326-9C75-4198-9BA9-E68B5DBB1E88}" destId="{B5561540-7CC4-4FE4-8E68-ACC516242956}" srcOrd="0" destOrd="0" presId="urn:microsoft.com/office/officeart/2008/layout/VerticalCurvedList"/>
    <dgm:cxn modelId="{F483F832-CF20-4C32-BF90-B7D0AB1E76F8}" srcId="{0120B78B-FFE4-46C8-B8E8-F2675376B9B3}" destId="{5EAFD341-CC96-498D-83DF-884055DE38E7}" srcOrd="4" destOrd="0" parTransId="{A7DF9D88-5B62-4FA4-9FBD-C0DDAC2A8AEC}" sibTransId="{9E29B4D4-23F1-4960-B4A0-F867E5FF9D75}"/>
    <dgm:cxn modelId="{E094F9C7-B6AF-4887-B16F-97C6E5E85FF3}" type="presOf" srcId="{91ABF568-FA57-4CE2-8877-161FBE4381B8}" destId="{5D7C7E0F-C43B-44D0-8AE2-0E78E7E29BA8}" srcOrd="0" destOrd="0" presId="urn:microsoft.com/office/officeart/2008/layout/VerticalCurvedList"/>
    <dgm:cxn modelId="{7E83C6B5-EF5F-43E3-A439-E166A434A020}" type="presOf" srcId="{5EAFD341-CC96-498D-83DF-884055DE38E7}" destId="{8F0A66E9-12FD-4324-9876-E3BF9E6F19EF}" srcOrd="0" destOrd="0" presId="urn:microsoft.com/office/officeart/2008/layout/VerticalCurvedList"/>
    <dgm:cxn modelId="{534E9190-10E4-4CC8-8347-893BD3168D99}" type="presParOf" srcId="{A27C63E1-9FA3-4D22-9692-6DB8E76BB026}" destId="{3B5C8506-84BC-46D4-B467-06161F99EF3E}" srcOrd="0" destOrd="0" presId="urn:microsoft.com/office/officeart/2008/layout/VerticalCurvedList"/>
    <dgm:cxn modelId="{53D14386-9FB0-4D21-BFB5-CCDEA2FAA3FF}" type="presParOf" srcId="{3B5C8506-84BC-46D4-B467-06161F99EF3E}" destId="{323EF1D8-A107-43C5-B4B6-EA6388FC6A90}" srcOrd="0" destOrd="0" presId="urn:microsoft.com/office/officeart/2008/layout/VerticalCurvedList"/>
    <dgm:cxn modelId="{6231B62A-9422-4B0E-AEA8-0BCEA4EB9B4A}" type="presParOf" srcId="{323EF1D8-A107-43C5-B4B6-EA6388FC6A90}" destId="{13FD558A-BD8F-4D8F-9905-420B919556FA}" srcOrd="0" destOrd="0" presId="urn:microsoft.com/office/officeart/2008/layout/VerticalCurvedList"/>
    <dgm:cxn modelId="{5ED0F389-D4A3-4201-BCEF-CE1936EC2278}" type="presParOf" srcId="{323EF1D8-A107-43C5-B4B6-EA6388FC6A90}" destId="{9E714F54-A6D3-42A4-AD3E-FCE13F1E45A9}" srcOrd="1" destOrd="0" presId="urn:microsoft.com/office/officeart/2008/layout/VerticalCurvedList"/>
    <dgm:cxn modelId="{2DB0CC83-227E-4CB0-9D57-84AF1658DC47}" type="presParOf" srcId="{323EF1D8-A107-43C5-B4B6-EA6388FC6A90}" destId="{A1E40D6C-14F1-44D4-9D44-2678F802F5C8}" srcOrd="2" destOrd="0" presId="urn:microsoft.com/office/officeart/2008/layout/VerticalCurvedList"/>
    <dgm:cxn modelId="{2C186614-F820-44F5-9A5A-BCC2C0500CBE}" type="presParOf" srcId="{323EF1D8-A107-43C5-B4B6-EA6388FC6A90}" destId="{0BC61A2E-EB9F-40E1-AE21-090D595F4342}" srcOrd="3" destOrd="0" presId="urn:microsoft.com/office/officeart/2008/layout/VerticalCurvedList"/>
    <dgm:cxn modelId="{A3F1F9A3-7970-433E-92D4-4B710A33C413}" type="presParOf" srcId="{3B5C8506-84BC-46D4-B467-06161F99EF3E}" destId="{5D7C7E0F-C43B-44D0-8AE2-0E78E7E29BA8}" srcOrd="1" destOrd="0" presId="urn:microsoft.com/office/officeart/2008/layout/VerticalCurvedList"/>
    <dgm:cxn modelId="{51F4C4DD-95E8-41AE-A196-2D0A4CDB67A7}" type="presParOf" srcId="{3B5C8506-84BC-46D4-B467-06161F99EF3E}" destId="{E11C40CF-5297-4E11-A303-4BCC517B7EC1}" srcOrd="2" destOrd="0" presId="urn:microsoft.com/office/officeart/2008/layout/VerticalCurvedList"/>
    <dgm:cxn modelId="{1442DC9E-B816-4FE2-A0C9-EFAE0F00AE28}" type="presParOf" srcId="{E11C40CF-5297-4E11-A303-4BCC517B7EC1}" destId="{2432D9CE-1E22-4467-9ABF-5C338233C9E1}" srcOrd="0" destOrd="0" presId="urn:microsoft.com/office/officeart/2008/layout/VerticalCurvedList"/>
    <dgm:cxn modelId="{2949D700-6FCD-4D7F-B27F-0EC490A2CE48}" type="presParOf" srcId="{3B5C8506-84BC-46D4-B467-06161F99EF3E}" destId="{38E119B2-86A8-4F6C-BFA0-1CF28897C4B2}" srcOrd="3" destOrd="0" presId="urn:microsoft.com/office/officeart/2008/layout/VerticalCurvedList"/>
    <dgm:cxn modelId="{3C194899-E729-4E7A-8D72-10ACA8ACD305}" type="presParOf" srcId="{3B5C8506-84BC-46D4-B467-06161F99EF3E}" destId="{73AABE45-CFBA-4C29-B398-8E1B2ABE3DE9}" srcOrd="4" destOrd="0" presId="urn:microsoft.com/office/officeart/2008/layout/VerticalCurvedList"/>
    <dgm:cxn modelId="{26A2C41B-19CC-4672-91CC-129EF96620C8}" type="presParOf" srcId="{73AABE45-CFBA-4C29-B398-8E1B2ABE3DE9}" destId="{EDAFB736-1842-479A-BEA7-D5CE329CD9A7}" srcOrd="0" destOrd="0" presId="urn:microsoft.com/office/officeart/2008/layout/VerticalCurvedList"/>
    <dgm:cxn modelId="{8057E752-2334-4208-B60F-DB870671B196}" type="presParOf" srcId="{3B5C8506-84BC-46D4-B467-06161F99EF3E}" destId="{1ADBCA96-46C7-4055-84EB-BD1048987FC8}" srcOrd="5" destOrd="0" presId="urn:microsoft.com/office/officeart/2008/layout/VerticalCurvedList"/>
    <dgm:cxn modelId="{27034CB3-C8C7-4860-A822-BD7A9B68EBFD}" type="presParOf" srcId="{3B5C8506-84BC-46D4-B467-06161F99EF3E}" destId="{F70185C0-8CDA-4AD4-8964-60C7A1D70C44}" srcOrd="6" destOrd="0" presId="urn:microsoft.com/office/officeart/2008/layout/VerticalCurvedList"/>
    <dgm:cxn modelId="{F7590F20-1EF0-4E61-ABFD-2746DF957175}" type="presParOf" srcId="{F70185C0-8CDA-4AD4-8964-60C7A1D70C44}" destId="{52B07B94-855F-429B-9EAF-32F5645620E6}" srcOrd="0" destOrd="0" presId="urn:microsoft.com/office/officeart/2008/layout/VerticalCurvedList"/>
    <dgm:cxn modelId="{8C952585-779E-4956-9A54-772CB55D0DB1}" type="presParOf" srcId="{3B5C8506-84BC-46D4-B467-06161F99EF3E}" destId="{0C8A4DA4-2378-4C07-AEA8-1B89F2B5F8B8}" srcOrd="7" destOrd="0" presId="urn:microsoft.com/office/officeart/2008/layout/VerticalCurvedList"/>
    <dgm:cxn modelId="{70AF0328-E007-4B9F-B40B-1660FE677DE9}" type="presParOf" srcId="{3B5C8506-84BC-46D4-B467-06161F99EF3E}" destId="{04410DCA-7C0E-4CE9-8DEC-F9F2915A8E1D}" srcOrd="8" destOrd="0" presId="urn:microsoft.com/office/officeart/2008/layout/VerticalCurvedList"/>
    <dgm:cxn modelId="{37FB4880-7BC9-4148-942D-B63A715C6BDC}" type="presParOf" srcId="{04410DCA-7C0E-4CE9-8DEC-F9F2915A8E1D}" destId="{7C4A5D63-A6C8-47A9-B0F0-E27BFC82CD28}" srcOrd="0" destOrd="0" presId="urn:microsoft.com/office/officeart/2008/layout/VerticalCurvedList"/>
    <dgm:cxn modelId="{851FD45D-CD24-45EB-9B6A-8CE73A568777}" type="presParOf" srcId="{3B5C8506-84BC-46D4-B467-06161F99EF3E}" destId="{8F0A66E9-12FD-4324-9876-E3BF9E6F19EF}" srcOrd="9" destOrd="0" presId="urn:microsoft.com/office/officeart/2008/layout/VerticalCurvedList"/>
    <dgm:cxn modelId="{0D6904A5-1F36-4596-A6EE-1C42A8665A17}" type="presParOf" srcId="{3B5C8506-84BC-46D4-B467-06161F99EF3E}" destId="{DC419F13-F673-48AC-B5F2-F5143ADF0D21}" srcOrd="10" destOrd="0" presId="urn:microsoft.com/office/officeart/2008/layout/VerticalCurvedList"/>
    <dgm:cxn modelId="{3F6AFEB4-6637-46BF-84DA-43CAA62D97AB}" type="presParOf" srcId="{DC419F13-F673-48AC-B5F2-F5143ADF0D21}" destId="{C7D3DD70-FDBF-4E71-8F25-3F5E22E2D918}" srcOrd="0" destOrd="0" presId="urn:microsoft.com/office/officeart/2008/layout/VerticalCurvedList"/>
    <dgm:cxn modelId="{1E800762-BE00-4F30-8939-08341425A420}" type="presParOf" srcId="{3B5C8506-84BC-46D4-B467-06161F99EF3E}" destId="{B5561540-7CC4-4FE4-8E68-ACC516242956}" srcOrd="11" destOrd="0" presId="urn:microsoft.com/office/officeart/2008/layout/VerticalCurvedList"/>
    <dgm:cxn modelId="{ADB96770-1B95-41CE-ABCD-E37BCAA08901}" type="presParOf" srcId="{3B5C8506-84BC-46D4-B467-06161F99EF3E}" destId="{4575F738-12B6-4204-9DF9-10DA60C58E4F}" srcOrd="12" destOrd="0" presId="urn:microsoft.com/office/officeart/2008/layout/VerticalCurvedList"/>
    <dgm:cxn modelId="{AC97C077-4BF0-4DEA-839D-DE75C03B39CD}" type="presParOf" srcId="{4575F738-12B6-4204-9DF9-10DA60C58E4F}" destId="{486350FC-10A0-441B-8CAC-440F63543D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88C06-059B-4E23-94CB-6E312B4CFC5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C116B1EC-982B-49A5-BFBD-91F5A2E87ECB}">
      <dgm:prSet phldrT="[Text]"/>
      <dgm:spPr/>
      <dgm:t>
        <a:bodyPr/>
        <a:lstStyle/>
        <a:p>
          <a:r>
            <a:rPr lang="en-IN" dirty="0" smtClean="0"/>
            <a:t>Over Tourism</a:t>
          </a:r>
          <a:endParaRPr lang="en-IN" dirty="0"/>
        </a:p>
      </dgm:t>
    </dgm:pt>
    <dgm:pt modelId="{DEA76728-3D50-4186-A17D-742A0EB71B15}" type="parTrans" cxnId="{7F34DC3C-583B-4783-A923-4C8C9C035A94}">
      <dgm:prSet/>
      <dgm:spPr/>
      <dgm:t>
        <a:bodyPr/>
        <a:lstStyle/>
        <a:p>
          <a:endParaRPr lang="en-IN"/>
        </a:p>
      </dgm:t>
    </dgm:pt>
    <dgm:pt modelId="{61A6ECD8-D786-4A3A-BA4B-6D328715113C}" type="sibTrans" cxnId="{7F34DC3C-583B-4783-A923-4C8C9C035A94}">
      <dgm:prSet/>
      <dgm:spPr/>
      <dgm:t>
        <a:bodyPr/>
        <a:lstStyle/>
        <a:p>
          <a:endParaRPr lang="en-IN"/>
        </a:p>
      </dgm:t>
    </dgm:pt>
    <dgm:pt modelId="{29C1096E-BD48-4855-9D6B-74B26BDABF11}">
      <dgm:prSet phldrT="[Text]"/>
      <dgm:spPr/>
      <dgm:t>
        <a:bodyPr/>
        <a:lstStyle/>
        <a:p>
          <a:r>
            <a:rPr lang="en-IN" dirty="0" smtClean="0"/>
            <a:t>Increase in Carbon Footprint</a:t>
          </a:r>
          <a:endParaRPr lang="en-IN" dirty="0"/>
        </a:p>
      </dgm:t>
    </dgm:pt>
    <dgm:pt modelId="{9F929409-9204-4B00-8FED-83DD501A8953}" type="parTrans" cxnId="{2565E3EF-88FC-48D0-93CD-61C6029BC570}">
      <dgm:prSet/>
      <dgm:spPr/>
      <dgm:t>
        <a:bodyPr/>
        <a:lstStyle/>
        <a:p>
          <a:endParaRPr lang="en-IN"/>
        </a:p>
      </dgm:t>
    </dgm:pt>
    <dgm:pt modelId="{017577F2-12DF-4D13-962B-7EF20697FB97}" type="sibTrans" cxnId="{2565E3EF-88FC-48D0-93CD-61C6029BC570}">
      <dgm:prSet/>
      <dgm:spPr/>
      <dgm:t>
        <a:bodyPr/>
        <a:lstStyle/>
        <a:p>
          <a:endParaRPr lang="en-IN"/>
        </a:p>
      </dgm:t>
    </dgm:pt>
    <dgm:pt modelId="{FD704296-6720-4E0A-8415-ACC4023BEB88}">
      <dgm:prSet phldrT="[Text]"/>
      <dgm:spPr/>
      <dgm:t>
        <a:bodyPr/>
        <a:lstStyle/>
        <a:p>
          <a:r>
            <a:rPr lang="en-IN" dirty="0" smtClean="0"/>
            <a:t>Climate Change</a:t>
          </a:r>
          <a:endParaRPr lang="en-IN" dirty="0"/>
        </a:p>
      </dgm:t>
    </dgm:pt>
    <dgm:pt modelId="{0242BE23-107F-40E9-AE9C-D99A16F6BBB0}" type="parTrans" cxnId="{A0DB6D44-D43D-4691-8FC9-C2DD14112276}">
      <dgm:prSet/>
      <dgm:spPr/>
      <dgm:t>
        <a:bodyPr/>
        <a:lstStyle/>
        <a:p>
          <a:endParaRPr lang="en-IN"/>
        </a:p>
      </dgm:t>
    </dgm:pt>
    <dgm:pt modelId="{A4690FA3-5399-4CC0-BBB4-51259A24DAE0}" type="sibTrans" cxnId="{A0DB6D44-D43D-4691-8FC9-C2DD14112276}">
      <dgm:prSet/>
      <dgm:spPr/>
      <dgm:t>
        <a:bodyPr/>
        <a:lstStyle/>
        <a:p>
          <a:endParaRPr lang="en-IN"/>
        </a:p>
      </dgm:t>
    </dgm:pt>
    <dgm:pt modelId="{B4F55BB4-D9D6-49C1-B338-14928CE4B66C}">
      <dgm:prSet/>
      <dgm:spPr/>
      <dgm:t>
        <a:bodyPr/>
        <a:lstStyle/>
        <a:p>
          <a:r>
            <a:rPr lang="en-IN" dirty="0" smtClean="0"/>
            <a:t>Loss of Identity &amp; Culture</a:t>
          </a:r>
          <a:endParaRPr lang="en-IN" dirty="0"/>
        </a:p>
      </dgm:t>
    </dgm:pt>
    <dgm:pt modelId="{176F5D95-577C-4E89-A8A0-8A02486E96DF}" type="parTrans" cxnId="{BAE8FFA5-3113-48CB-85F4-2FB5AA72C036}">
      <dgm:prSet/>
      <dgm:spPr/>
      <dgm:t>
        <a:bodyPr/>
        <a:lstStyle/>
        <a:p>
          <a:endParaRPr lang="en-IN"/>
        </a:p>
      </dgm:t>
    </dgm:pt>
    <dgm:pt modelId="{9B03CBC2-42A1-4716-9CE8-EF37E2CA3060}" type="sibTrans" cxnId="{BAE8FFA5-3113-48CB-85F4-2FB5AA72C036}">
      <dgm:prSet/>
      <dgm:spPr/>
      <dgm:t>
        <a:bodyPr/>
        <a:lstStyle/>
        <a:p>
          <a:endParaRPr lang="en-IN"/>
        </a:p>
      </dgm:t>
    </dgm:pt>
    <dgm:pt modelId="{245C095F-4B34-4CB1-9D25-B40747DCBC55}">
      <dgm:prSet/>
      <dgm:spPr/>
      <dgm:t>
        <a:bodyPr/>
        <a:lstStyle/>
        <a:p>
          <a:r>
            <a:rPr lang="en-IN" dirty="0" smtClean="0"/>
            <a:t>Economic Slowdown</a:t>
          </a:r>
          <a:endParaRPr lang="en-IN" dirty="0"/>
        </a:p>
      </dgm:t>
    </dgm:pt>
    <dgm:pt modelId="{A660AA9C-3EC3-46DF-BBC1-571F87AD0ED6}" type="parTrans" cxnId="{E9CFC03C-66A5-4C69-B11B-DAFBB785B3D9}">
      <dgm:prSet/>
      <dgm:spPr/>
      <dgm:t>
        <a:bodyPr/>
        <a:lstStyle/>
        <a:p>
          <a:endParaRPr lang="en-IN"/>
        </a:p>
      </dgm:t>
    </dgm:pt>
    <dgm:pt modelId="{913DC3DC-3548-4CFC-9615-8EFC38F679DF}" type="sibTrans" cxnId="{E9CFC03C-66A5-4C69-B11B-DAFBB785B3D9}">
      <dgm:prSet/>
      <dgm:spPr/>
      <dgm:t>
        <a:bodyPr/>
        <a:lstStyle/>
        <a:p>
          <a:endParaRPr lang="en-IN"/>
        </a:p>
      </dgm:t>
    </dgm:pt>
    <dgm:pt modelId="{9AA3ACE7-9F4B-4869-9EF5-ECF85B5F2CEB}">
      <dgm:prSet/>
      <dgm:spPr/>
      <dgm:t>
        <a:bodyPr/>
        <a:lstStyle/>
        <a:p>
          <a:r>
            <a:rPr lang="en-IN" dirty="0" smtClean="0"/>
            <a:t>Security Risks</a:t>
          </a:r>
          <a:endParaRPr lang="en-IN" dirty="0"/>
        </a:p>
      </dgm:t>
    </dgm:pt>
    <dgm:pt modelId="{AB583E7B-EB0A-43F2-90B2-98AB8FBD2BE9}" type="parTrans" cxnId="{71EDE407-EC45-4F02-A281-848989CAB933}">
      <dgm:prSet/>
      <dgm:spPr/>
      <dgm:t>
        <a:bodyPr/>
        <a:lstStyle/>
        <a:p>
          <a:endParaRPr lang="en-IN"/>
        </a:p>
      </dgm:t>
    </dgm:pt>
    <dgm:pt modelId="{11950DE0-F92E-4291-AF0E-782EDA2DAF3A}" type="sibTrans" cxnId="{71EDE407-EC45-4F02-A281-848989CAB933}">
      <dgm:prSet/>
      <dgm:spPr/>
      <dgm:t>
        <a:bodyPr/>
        <a:lstStyle/>
        <a:p>
          <a:endParaRPr lang="en-IN"/>
        </a:p>
      </dgm:t>
    </dgm:pt>
    <dgm:pt modelId="{D281B747-DE40-4760-BADB-27B0D83EFC34}" type="pres">
      <dgm:prSet presAssocID="{77A88C06-059B-4E23-94CB-6E312B4CFC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340AAD39-D9C2-441A-94B2-A83EA75F1A00}" type="pres">
      <dgm:prSet presAssocID="{77A88C06-059B-4E23-94CB-6E312B4CFC5E}" presName="Name1" presStyleCnt="0"/>
      <dgm:spPr/>
    </dgm:pt>
    <dgm:pt modelId="{2C325663-6397-4235-96D3-254AFA9A20B4}" type="pres">
      <dgm:prSet presAssocID="{77A88C06-059B-4E23-94CB-6E312B4CFC5E}" presName="cycle" presStyleCnt="0"/>
      <dgm:spPr/>
    </dgm:pt>
    <dgm:pt modelId="{055545B2-690C-4814-97CD-E985A9DABE1D}" type="pres">
      <dgm:prSet presAssocID="{77A88C06-059B-4E23-94CB-6E312B4CFC5E}" presName="srcNode" presStyleLbl="node1" presStyleIdx="0" presStyleCnt="6"/>
      <dgm:spPr/>
    </dgm:pt>
    <dgm:pt modelId="{8C2E02FD-A32D-4CB4-8057-91D044B0A5EB}" type="pres">
      <dgm:prSet presAssocID="{77A88C06-059B-4E23-94CB-6E312B4CFC5E}" presName="conn" presStyleLbl="parChTrans1D2" presStyleIdx="0" presStyleCnt="1"/>
      <dgm:spPr/>
      <dgm:t>
        <a:bodyPr/>
        <a:lstStyle/>
        <a:p>
          <a:endParaRPr lang="en-IN"/>
        </a:p>
      </dgm:t>
    </dgm:pt>
    <dgm:pt modelId="{77B4F991-32E3-4BCB-A0E5-717CF69E7C72}" type="pres">
      <dgm:prSet presAssocID="{77A88C06-059B-4E23-94CB-6E312B4CFC5E}" presName="extraNode" presStyleLbl="node1" presStyleIdx="0" presStyleCnt="6"/>
      <dgm:spPr/>
    </dgm:pt>
    <dgm:pt modelId="{6FFFD779-D437-4744-ACC5-7E87DEF31B9F}" type="pres">
      <dgm:prSet presAssocID="{77A88C06-059B-4E23-94CB-6E312B4CFC5E}" presName="dstNode" presStyleLbl="node1" presStyleIdx="0" presStyleCnt="6"/>
      <dgm:spPr/>
    </dgm:pt>
    <dgm:pt modelId="{90AF3BB1-5D48-488F-B946-C41347A29703}" type="pres">
      <dgm:prSet presAssocID="{C116B1EC-982B-49A5-BFBD-91F5A2E87EC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9CA525-37BE-4C0B-B7D8-6B40225BC978}" type="pres">
      <dgm:prSet presAssocID="{C116B1EC-982B-49A5-BFBD-91F5A2E87ECB}" presName="accent_1" presStyleCnt="0"/>
      <dgm:spPr/>
    </dgm:pt>
    <dgm:pt modelId="{39FE222C-9878-400E-92F7-06A599EC240A}" type="pres">
      <dgm:prSet presAssocID="{C116B1EC-982B-49A5-BFBD-91F5A2E87ECB}" presName="accentRepeatNode" presStyleLbl="solidFgAcc1" presStyleIdx="0" presStyleCnt="6"/>
      <dgm:spPr/>
    </dgm:pt>
    <dgm:pt modelId="{37F3975C-B617-4FD8-B8D4-8D22260EE636}" type="pres">
      <dgm:prSet presAssocID="{B4F55BB4-D9D6-49C1-B338-14928CE4B66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03D245-1A20-4C90-8436-7778B6F244B5}" type="pres">
      <dgm:prSet presAssocID="{B4F55BB4-D9D6-49C1-B338-14928CE4B66C}" presName="accent_2" presStyleCnt="0"/>
      <dgm:spPr/>
    </dgm:pt>
    <dgm:pt modelId="{A46D41AF-EF7E-4492-8973-8484D941ECAF}" type="pres">
      <dgm:prSet presAssocID="{B4F55BB4-D9D6-49C1-B338-14928CE4B66C}" presName="accentRepeatNode" presStyleLbl="solidFgAcc1" presStyleIdx="1" presStyleCnt="6"/>
      <dgm:spPr/>
    </dgm:pt>
    <dgm:pt modelId="{63B75C12-768E-4C9A-9DC2-DD0C89758A37}" type="pres">
      <dgm:prSet presAssocID="{9AA3ACE7-9F4B-4869-9EF5-ECF85B5F2CE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5CA974E-C3E6-4FA0-9972-FC9AEA891604}" type="pres">
      <dgm:prSet presAssocID="{9AA3ACE7-9F4B-4869-9EF5-ECF85B5F2CEB}" presName="accent_3" presStyleCnt="0"/>
      <dgm:spPr/>
    </dgm:pt>
    <dgm:pt modelId="{85B75AAB-2E9E-4C55-9843-9C9FAA25FA15}" type="pres">
      <dgm:prSet presAssocID="{9AA3ACE7-9F4B-4869-9EF5-ECF85B5F2CEB}" presName="accentRepeatNode" presStyleLbl="solidFgAcc1" presStyleIdx="2" presStyleCnt="6"/>
      <dgm:spPr/>
    </dgm:pt>
    <dgm:pt modelId="{682FA7A4-4576-4E7C-821A-8680FD0EB701}" type="pres">
      <dgm:prSet presAssocID="{29C1096E-BD48-4855-9D6B-74B26BDABF1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08FC86-F471-4733-8543-CC18F3E183DC}" type="pres">
      <dgm:prSet presAssocID="{29C1096E-BD48-4855-9D6B-74B26BDABF11}" presName="accent_4" presStyleCnt="0"/>
      <dgm:spPr/>
    </dgm:pt>
    <dgm:pt modelId="{24402B8A-C5C3-452F-80E3-24C8BB4585B4}" type="pres">
      <dgm:prSet presAssocID="{29C1096E-BD48-4855-9D6B-74B26BDABF11}" presName="accentRepeatNode" presStyleLbl="solidFgAcc1" presStyleIdx="3" presStyleCnt="6"/>
      <dgm:spPr/>
    </dgm:pt>
    <dgm:pt modelId="{556B025A-FEE9-45D6-8098-466E0DAF0BDF}" type="pres">
      <dgm:prSet presAssocID="{FD704296-6720-4E0A-8415-ACC4023BEB8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F2CD110-0D56-466B-8E8C-99BB1BE100AE}" type="pres">
      <dgm:prSet presAssocID="{FD704296-6720-4E0A-8415-ACC4023BEB88}" presName="accent_5" presStyleCnt="0"/>
      <dgm:spPr/>
    </dgm:pt>
    <dgm:pt modelId="{C61BE68B-20AD-40EA-95B9-E47CB55FE390}" type="pres">
      <dgm:prSet presAssocID="{FD704296-6720-4E0A-8415-ACC4023BEB88}" presName="accentRepeatNode" presStyleLbl="solidFgAcc1" presStyleIdx="4" presStyleCnt="6"/>
      <dgm:spPr/>
    </dgm:pt>
    <dgm:pt modelId="{4630910D-75D0-4938-8175-213595D95AB4}" type="pres">
      <dgm:prSet presAssocID="{245C095F-4B34-4CB1-9D25-B40747DCBC5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2B58323-ADB2-4EDE-8226-DC39C55756AB}" type="pres">
      <dgm:prSet presAssocID="{245C095F-4B34-4CB1-9D25-B40747DCBC55}" presName="accent_6" presStyleCnt="0"/>
      <dgm:spPr/>
    </dgm:pt>
    <dgm:pt modelId="{E973D712-A3FF-4D1D-B844-60BD52920ECA}" type="pres">
      <dgm:prSet presAssocID="{245C095F-4B34-4CB1-9D25-B40747DCBC55}" presName="accentRepeatNode" presStyleLbl="solidFgAcc1" presStyleIdx="5" presStyleCnt="6"/>
      <dgm:spPr/>
    </dgm:pt>
  </dgm:ptLst>
  <dgm:cxnLst>
    <dgm:cxn modelId="{A0DB6D44-D43D-4691-8FC9-C2DD14112276}" srcId="{77A88C06-059B-4E23-94CB-6E312B4CFC5E}" destId="{FD704296-6720-4E0A-8415-ACC4023BEB88}" srcOrd="4" destOrd="0" parTransId="{0242BE23-107F-40E9-AE9C-D99A16F6BBB0}" sibTransId="{A4690FA3-5399-4CC0-BBB4-51259A24DAE0}"/>
    <dgm:cxn modelId="{5E0E1DC8-6AC7-471C-BDFD-C5CE5DD395F6}" type="presOf" srcId="{FD704296-6720-4E0A-8415-ACC4023BEB88}" destId="{556B025A-FEE9-45D6-8098-466E0DAF0BDF}" srcOrd="0" destOrd="0" presId="urn:microsoft.com/office/officeart/2008/layout/VerticalCurvedList"/>
    <dgm:cxn modelId="{5DBD470C-A3CA-43A3-8448-494DF1B2783C}" type="presOf" srcId="{245C095F-4B34-4CB1-9D25-B40747DCBC55}" destId="{4630910D-75D0-4938-8175-213595D95AB4}" srcOrd="0" destOrd="0" presId="urn:microsoft.com/office/officeart/2008/layout/VerticalCurvedList"/>
    <dgm:cxn modelId="{D30E2600-E405-471F-B0F3-E595BFFBD308}" type="presOf" srcId="{77A88C06-059B-4E23-94CB-6E312B4CFC5E}" destId="{D281B747-DE40-4760-BADB-27B0D83EFC34}" srcOrd="0" destOrd="0" presId="urn:microsoft.com/office/officeart/2008/layout/VerticalCurvedList"/>
    <dgm:cxn modelId="{15440E42-658F-4875-B1C2-532A58BAD148}" type="presOf" srcId="{B4F55BB4-D9D6-49C1-B338-14928CE4B66C}" destId="{37F3975C-B617-4FD8-B8D4-8D22260EE636}" srcOrd="0" destOrd="0" presId="urn:microsoft.com/office/officeart/2008/layout/VerticalCurvedList"/>
    <dgm:cxn modelId="{E9CFC03C-66A5-4C69-B11B-DAFBB785B3D9}" srcId="{77A88C06-059B-4E23-94CB-6E312B4CFC5E}" destId="{245C095F-4B34-4CB1-9D25-B40747DCBC55}" srcOrd="5" destOrd="0" parTransId="{A660AA9C-3EC3-46DF-BBC1-571F87AD0ED6}" sibTransId="{913DC3DC-3548-4CFC-9615-8EFC38F679DF}"/>
    <dgm:cxn modelId="{7F34DC3C-583B-4783-A923-4C8C9C035A94}" srcId="{77A88C06-059B-4E23-94CB-6E312B4CFC5E}" destId="{C116B1EC-982B-49A5-BFBD-91F5A2E87ECB}" srcOrd="0" destOrd="0" parTransId="{DEA76728-3D50-4186-A17D-742A0EB71B15}" sibTransId="{61A6ECD8-D786-4A3A-BA4B-6D328715113C}"/>
    <dgm:cxn modelId="{05710DC0-4AAA-4596-89E0-E85934F2FF80}" type="presOf" srcId="{C116B1EC-982B-49A5-BFBD-91F5A2E87ECB}" destId="{90AF3BB1-5D48-488F-B946-C41347A29703}" srcOrd="0" destOrd="0" presId="urn:microsoft.com/office/officeart/2008/layout/VerticalCurvedList"/>
    <dgm:cxn modelId="{2565E3EF-88FC-48D0-93CD-61C6029BC570}" srcId="{77A88C06-059B-4E23-94CB-6E312B4CFC5E}" destId="{29C1096E-BD48-4855-9D6B-74B26BDABF11}" srcOrd="3" destOrd="0" parTransId="{9F929409-9204-4B00-8FED-83DD501A8953}" sibTransId="{017577F2-12DF-4D13-962B-7EF20697FB97}"/>
    <dgm:cxn modelId="{71EDE407-EC45-4F02-A281-848989CAB933}" srcId="{77A88C06-059B-4E23-94CB-6E312B4CFC5E}" destId="{9AA3ACE7-9F4B-4869-9EF5-ECF85B5F2CEB}" srcOrd="2" destOrd="0" parTransId="{AB583E7B-EB0A-43F2-90B2-98AB8FBD2BE9}" sibTransId="{11950DE0-F92E-4291-AF0E-782EDA2DAF3A}"/>
    <dgm:cxn modelId="{F3150E9E-0156-4D51-89ED-4FE7E4053738}" type="presOf" srcId="{29C1096E-BD48-4855-9D6B-74B26BDABF11}" destId="{682FA7A4-4576-4E7C-821A-8680FD0EB701}" srcOrd="0" destOrd="0" presId="urn:microsoft.com/office/officeart/2008/layout/VerticalCurvedList"/>
    <dgm:cxn modelId="{1319DBB5-1B3F-4EFE-A3D8-C40A9092E55B}" type="presOf" srcId="{9AA3ACE7-9F4B-4869-9EF5-ECF85B5F2CEB}" destId="{63B75C12-768E-4C9A-9DC2-DD0C89758A37}" srcOrd="0" destOrd="0" presId="urn:microsoft.com/office/officeart/2008/layout/VerticalCurvedList"/>
    <dgm:cxn modelId="{21B651FB-846A-4C5F-BB67-E9B978D12C04}" type="presOf" srcId="{61A6ECD8-D786-4A3A-BA4B-6D328715113C}" destId="{8C2E02FD-A32D-4CB4-8057-91D044B0A5EB}" srcOrd="0" destOrd="0" presId="urn:microsoft.com/office/officeart/2008/layout/VerticalCurvedList"/>
    <dgm:cxn modelId="{BAE8FFA5-3113-48CB-85F4-2FB5AA72C036}" srcId="{77A88C06-059B-4E23-94CB-6E312B4CFC5E}" destId="{B4F55BB4-D9D6-49C1-B338-14928CE4B66C}" srcOrd="1" destOrd="0" parTransId="{176F5D95-577C-4E89-A8A0-8A02486E96DF}" sibTransId="{9B03CBC2-42A1-4716-9CE8-EF37E2CA3060}"/>
    <dgm:cxn modelId="{A2E2B9EE-E5C2-4723-ACDC-560CBCE79A6B}" type="presParOf" srcId="{D281B747-DE40-4760-BADB-27B0D83EFC34}" destId="{340AAD39-D9C2-441A-94B2-A83EA75F1A00}" srcOrd="0" destOrd="0" presId="urn:microsoft.com/office/officeart/2008/layout/VerticalCurvedList"/>
    <dgm:cxn modelId="{69EF31E7-6B58-4A56-BFEE-247CBD98B260}" type="presParOf" srcId="{340AAD39-D9C2-441A-94B2-A83EA75F1A00}" destId="{2C325663-6397-4235-96D3-254AFA9A20B4}" srcOrd="0" destOrd="0" presId="urn:microsoft.com/office/officeart/2008/layout/VerticalCurvedList"/>
    <dgm:cxn modelId="{5461CE08-3892-4A8C-976C-298EC05DED9D}" type="presParOf" srcId="{2C325663-6397-4235-96D3-254AFA9A20B4}" destId="{055545B2-690C-4814-97CD-E985A9DABE1D}" srcOrd="0" destOrd="0" presId="urn:microsoft.com/office/officeart/2008/layout/VerticalCurvedList"/>
    <dgm:cxn modelId="{6A472BA0-8878-4474-B3F6-95A16C8E2CDD}" type="presParOf" srcId="{2C325663-6397-4235-96D3-254AFA9A20B4}" destId="{8C2E02FD-A32D-4CB4-8057-91D044B0A5EB}" srcOrd="1" destOrd="0" presId="urn:microsoft.com/office/officeart/2008/layout/VerticalCurvedList"/>
    <dgm:cxn modelId="{C5A22358-2CE9-42E1-BDCB-418DF230009F}" type="presParOf" srcId="{2C325663-6397-4235-96D3-254AFA9A20B4}" destId="{77B4F991-32E3-4BCB-A0E5-717CF69E7C72}" srcOrd="2" destOrd="0" presId="urn:microsoft.com/office/officeart/2008/layout/VerticalCurvedList"/>
    <dgm:cxn modelId="{C06AD6F5-8107-41DC-A822-E06CC4185564}" type="presParOf" srcId="{2C325663-6397-4235-96D3-254AFA9A20B4}" destId="{6FFFD779-D437-4744-ACC5-7E87DEF31B9F}" srcOrd="3" destOrd="0" presId="urn:microsoft.com/office/officeart/2008/layout/VerticalCurvedList"/>
    <dgm:cxn modelId="{B9A43EB7-0B2B-4D45-B76A-D3549D402B63}" type="presParOf" srcId="{340AAD39-D9C2-441A-94B2-A83EA75F1A00}" destId="{90AF3BB1-5D48-488F-B946-C41347A29703}" srcOrd="1" destOrd="0" presId="urn:microsoft.com/office/officeart/2008/layout/VerticalCurvedList"/>
    <dgm:cxn modelId="{9A18679B-5BE4-4529-9969-A5EF983A35EC}" type="presParOf" srcId="{340AAD39-D9C2-441A-94B2-A83EA75F1A00}" destId="{979CA525-37BE-4C0B-B7D8-6B40225BC978}" srcOrd="2" destOrd="0" presId="urn:microsoft.com/office/officeart/2008/layout/VerticalCurvedList"/>
    <dgm:cxn modelId="{3DFD5DA7-2869-4FCD-869D-2FBC2D48B207}" type="presParOf" srcId="{979CA525-37BE-4C0B-B7D8-6B40225BC978}" destId="{39FE222C-9878-400E-92F7-06A599EC240A}" srcOrd="0" destOrd="0" presId="urn:microsoft.com/office/officeart/2008/layout/VerticalCurvedList"/>
    <dgm:cxn modelId="{D0832B6A-57B6-43F1-8660-61DDDA3475DC}" type="presParOf" srcId="{340AAD39-D9C2-441A-94B2-A83EA75F1A00}" destId="{37F3975C-B617-4FD8-B8D4-8D22260EE636}" srcOrd="3" destOrd="0" presId="urn:microsoft.com/office/officeart/2008/layout/VerticalCurvedList"/>
    <dgm:cxn modelId="{4332F0FB-2517-4B21-B312-74A995073848}" type="presParOf" srcId="{340AAD39-D9C2-441A-94B2-A83EA75F1A00}" destId="{ED03D245-1A20-4C90-8436-7778B6F244B5}" srcOrd="4" destOrd="0" presId="urn:microsoft.com/office/officeart/2008/layout/VerticalCurvedList"/>
    <dgm:cxn modelId="{F1CB9570-AA75-421A-B28E-EE964B1DFF50}" type="presParOf" srcId="{ED03D245-1A20-4C90-8436-7778B6F244B5}" destId="{A46D41AF-EF7E-4492-8973-8484D941ECAF}" srcOrd="0" destOrd="0" presId="urn:microsoft.com/office/officeart/2008/layout/VerticalCurvedList"/>
    <dgm:cxn modelId="{8B795D6F-701D-4704-AAEF-D7ABC6FFAFC9}" type="presParOf" srcId="{340AAD39-D9C2-441A-94B2-A83EA75F1A00}" destId="{63B75C12-768E-4C9A-9DC2-DD0C89758A37}" srcOrd="5" destOrd="0" presId="urn:microsoft.com/office/officeart/2008/layout/VerticalCurvedList"/>
    <dgm:cxn modelId="{E805227E-ABD5-437B-8549-352E42A1F1A3}" type="presParOf" srcId="{340AAD39-D9C2-441A-94B2-A83EA75F1A00}" destId="{B5CA974E-C3E6-4FA0-9972-FC9AEA891604}" srcOrd="6" destOrd="0" presId="urn:microsoft.com/office/officeart/2008/layout/VerticalCurvedList"/>
    <dgm:cxn modelId="{884BB117-75CD-4A52-A8D9-6C3D270709FB}" type="presParOf" srcId="{B5CA974E-C3E6-4FA0-9972-FC9AEA891604}" destId="{85B75AAB-2E9E-4C55-9843-9C9FAA25FA15}" srcOrd="0" destOrd="0" presId="urn:microsoft.com/office/officeart/2008/layout/VerticalCurvedList"/>
    <dgm:cxn modelId="{29C5DA10-8B27-4A73-BEDB-0092EE8145F6}" type="presParOf" srcId="{340AAD39-D9C2-441A-94B2-A83EA75F1A00}" destId="{682FA7A4-4576-4E7C-821A-8680FD0EB701}" srcOrd="7" destOrd="0" presId="urn:microsoft.com/office/officeart/2008/layout/VerticalCurvedList"/>
    <dgm:cxn modelId="{FF143AC3-BC32-4FF2-B009-29021B4C88F8}" type="presParOf" srcId="{340AAD39-D9C2-441A-94B2-A83EA75F1A00}" destId="{D508FC86-F471-4733-8543-CC18F3E183DC}" srcOrd="8" destOrd="0" presId="urn:microsoft.com/office/officeart/2008/layout/VerticalCurvedList"/>
    <dgm:cxn modelId="{AFFFFDD3-28A4-4321-8C14-6BAFA91204FF}" type="presParOf" srcId="{D508FC86-F471-4733-8543-CC18F3E183DC}" destId="{24402B8A-C5C3-452F-80E3-24C8BB4585B4}" srcOrd="0" destOrd="0" presId="urn:microsoft.com/office/officeart/2008/layout/VerticalCurvedList"/>
    <dgm:cxn modelId="{12669E08-110B-47CE-8B69-FCD2CD1AE671}" type="presParOf" srcId="{340AAD39-D9C2-441A-94B2-A83EA75F1A00}" destId="{556B025A-FEE9-45D6-8098-466E0DAF0BDF}" srcOrd="9" destOrd="0" presId="urn:microsoft.com/office/officeart/2008/layout/VerticalCurvedList"/>
    <dgm:cxn modelId="{076F7747-E40E-468F-B8B5-C04C0F01B72E}" type="presParOf" srcId="{340AAD39-D9C2-441A-94B2-A83EA75F1A00}" destId="{2F2CD110-0D56-466B-8E8C-99BB1BE100AE}" srcOrd="10" destOrd="0" presId="urn:microsoft.com/office/officeart/2008/layout/VerticalCurvedList"/>
    <dgm:cxn modelId="{C552D259-58C7-4A65-9A90-389CD92222D0}" type="presParOf" srcId="{2F2CD110-0D56-466B-8E8C-99BB1BE100AE}" destId="{C61BE68B-20AD-40EA-95B9-E47CB55FE390}" srcOrd="0" destOrd="0" presId="urn:microsoft.com/office/officeart/2008/layout/VerticalCurvedList"/>
    <dgm:cxn modelId="{6059642A-A52D-4C1B-AD15-4F5B9499842D}" type="presParOf" srcId="{340AAD39-D9C2-441A-94B2-A83EA75F1A00}" destId="{4630910D-75D0-4938-8175-213595D95AB4}" srcOrd="11" destOrd="0" presId="urn:microsoft.com/office/officeart/2008/layout/VerticalCurvedList"/>
    <dgm:cxn modelId="{08AB16AD-F7C6-48AC-B613-5940982F7DBC}" type="presParOf" srcId="{340AAD39-D9C2-441A-94B2-A83EA75F1A00}" destId="{62B58323-ADB2-4EDE-8226-DC39C55756AB}" srcOrd="12" destOrd="0" presId="urn:microsoft.com/office/officeart/2008/layout/VerticalCurvedList"/>
    <dgm:cxn modelId="{8764C991-ABA5-46D9-987A-F5FE294685D3}" type="presParOf" srcId="{62B58323-ADB2-4EDE-8226-DC39C55756AB}" destId="{E973D712-A3FF-4D1D-B844-60BD52920E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203CE2-3BC6-4CB3-AECF-5ED08B002112}" type="doc">
      <dgm:prSet loTypeId="urn:microsoft.com/office/officeart/2005/8/layout/cycle5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7A570F8-BA61-46AD-B936-3A56253AE581}">
      <dgm:prSet phldrT="[Text]"/>
      <dgm:spPr/>
      <dgm:t>
        <a:bodyPr/>
        <a:lstStyle/>
        <a:p>
          <a:r>
            <a:rPr lang="en-IN" dirty="0" smtClean="0"/>
            <a:t>TOURISM BOOST &amp; ECONOMIC DEVELOPMENT</a:t>
          </a:r>
          <a:endParaRPr lang="en-IN" dirty="0"/>
        </a:p>
      </dgm:t>
    </dgm:pt>
    <dgm:pt modelId="{E2883A7B-6E2B-4655-9E12-826CDD57DA74}" type="parTrans" cxnId="{0AB89789-36FE-478E-8442-6D2515ED7B9C}">
      <dgm:prSet/>
      <dgm:spPr/>
      <dgm:t>
        <a:bodyPr/>
        <a:lstStyle/>
        <a:p>
          <a:endParaRPr lang="en-IN"/>
        </a:p>
      </dgm:t>
    </dgm:pt>
    <dgm:pt modelId="{F3F82C06-73D3-47E7-9ACA-793DE12512CE}" type="sibTrans" cxnId="{0AB89789-36FE-478E-8442-6D2515ED7B9C}">
      <dgm:prSet/>
      <dgm:spPr/>
      <dgm:t>
        <a:bodyPr/>
        <a:lstStyle/>
        <a:p>
          <a:endParaRPr lang="en-IN"/>
        </a:p>
      </dgm:t>
    </dgm:pt>
    <dgm:pt modelId="{E0E28718-B0C3-49F4-923B-20460A029972}">
      <dgm:prSet phldrT="[Text]"/>
      <dgm:spPr/>
      <dgm:t>
        <a:bodyPr/>
        <a:lstStyle/>
        <a:p>
          <a:r>
            <a:rPr lang="en-IN" dirty="0" smtClean="0"/>
            <a:t>MASS TOURISM, OVER TOURSIM LEADING TO PULLUTION</a:t>
          </a:r>
          <a:endParaRPr lang="en-IN" dirty="0"/>
        </a:p>
      </dgm:t>
    </dgm:pt>
    <dgm:pt modelId="{259E069B-2F89-4D7C-AAB1-ABBC74AFC7E1}" type="parTrans" cxnId="{F26DA295-5992-4663-9F59-18354BFD7EF3}">
      <dgm:prSet/>
      <dgm:spPr/>
      <dgm:t>
        <a:bodyPr/>
        <a:lstStyle/>
        <a:p>
          <a:endParaRPr lang="en-IN"/>
        </a:p>
      </dgm:t>
    </dgm:pt>
    <dgm:pt modelId="{8B5954CB-0982-41EE-BB73-011D4CF1A355}" type="sibTrans" cxnId="{F26DA295-5992-4663-9F59-18354BFD7EF3}">
      <dgm:prSet/>
      <dgm:spPr/>
      <dgm:t>
        <a:bodyPr/>
        <a:lstStyle/>
        <a:p>
          <a:endParaRPr lang="en-IN"/>
        </a:p>
      </dgm:t>
    </dgm:pt>
    <dgm:pt modelId="{1FA88F19-CABC-4BD9-A5D7-84096B304A43}">
      <dgm:prSet phldrT="[Text]"/>
      <dgm:spPr/>
      <dgm:t>
        <a:bodyPr/>
        <a:lstStyle/>
        <a:p>
          <a:r>
            <a:rPr lang="en-IN" dirty="0" smtClean="0"/>
            <a:t>CLIMATE CHANGE</a:t>
          </a:r>
          <a:endParaRPr lang="en-IN" dirty="0"/>
        </a:p>
      </dgm:t>
    </dgm:pt>
    <dgm:pt modelId="{3B9D25C8-40B6-43F3-ABC0-CED37E7E3EB8}" type="parTrans" cxnId="{697BB1A2-C0A5-4887-BB37-19F6CAA73830}">
      <dgm:prSet/>
      <dgm:spPr/>
      <dgm:t>
        <a:bodyPr/>
        <a:lstStyle/>
        <a:p>
          <a:endParaRPr lang="en-IN"/>
        </a:p>
      </dgm:t>
    </dgm:pt>
    <dgm:pt modelId="{9B79B467-A374-4396-9E18-73202091C0EE}" type="sibTrans" cxnId="{697BB1A2-C0A5-4887-BB37-19F6CAA73830}">
      <dgm:prSet/>
      <dgm:spPr/>
      <dgm:t>
        <a:bodyPr/>
        <a:lstStyle/>
        <a:p>
          <a:endParaRPr lang="en-IN"/>
        </a:p>
      </dgm:t>
    </dgm:pt>
    <dgm:pt modelId="{EFAB2E93-3C23-4524-B20B-5B680B7D9FFA}">
      <dgm:prSet phldrT="[Text]"/>
      <dgm:spPr/>
      <dgm:t>
        <a:bodyPr/>
        <a:lstStyle/>
        <a:p>
          <a:r>
            <a:rPr lang="en-IN" dirty="0" smtClean="0"/>
            <a:t>DESTINATION DECLINATION</a:t>
          </a:r>
          <a:endParaRPr lang="en-IN" dirty="0"/>
        </a:p>
      </dgm:t>
    </dgm:pt>
    <dgm:pt modelId="{7ABAF435-01FA-49D0-A5EF-E0BBD71AE2BA}" type="parTrans" cxnId="{E8CBCA5C-DD36-485F-A005-F1C4272EE75D}">
      <dgm:prSet/>
      <dgm:spPr/>
      <dgm:t>
        <a:bodyPr/>
        <a:lstStyle/>
        <a:p>
          <a:endParaRPr lang="en-IN"/>
        </a:p>
      </dgm:t>
    </dgm:pt>
    <dgm:pt modelId="{0B7C3A74-D4B9-4CD4-B07F-751A0AB675C3}" type="sibTrans" cxnId="{E8CBCA5C-DD36-485F-A005-F1C4272EE75D}">
      <dgm:prSet/>
      <dgm:spPr/>
      <dgm:t>
        <a:bodyPr/>
        <a:lstStyle/>
        <a:p>
          <a:endParaRPr lang="en-IN"/>
        </a:p>
      </dgm:t>
    </dgm:pt>
    <dgm:pt modelId="{B71296CF-875E-45A7-92E8-BEBD322E029E}">
      <dgm:prSet phldrT="[Text]"/>
      <dgm:spPr/>
      <dgm:t>
        <a:bodyPr/>
        <a:lstStyle/>
        <a:p>
          <a:r>
            <a:rPr lang="en-IN" dirty="0" smtClean="0"/>
            <a:t>CHANGES &amp; IMPROVEMENTS</a:t>
          </a:r>
          <a:endParaRPr lang="en-IN" dirty="0"/>
        </a:p>
      </dgm:t>
    </dgm:pt>
    <dgm:pt modelId="{345F1050-2E30-4461-9450-590308DA3560}" type="parTrans" cxnId="{15705DDE-8285-4BA0-B7C8-0171D2D91DBD}">
      <dgm:prSet/>
      <dgm:spPr/>
      <dgm:t>
        <a:bodyPr/>
        <a:lstStyle/>
        <a:p>
          <a:endParaRPr lang="en-IN"/>
        </a:p>
      </dgm:t>
    </dgm:pt>
    <dgm:pt modelId="{42A0229D-6D6E-4E58-A52B-2053CAFF155A}" type="sibTrans" cxnId="{15705DDE-8285-4BA0-B7C8-0171D2D91DBD}">
      <dgm:prSet/>
      <dgm:spPr/>
      <dgm:t>
        <a:bodyPr/>
        <a:lstStyle/>
        <a:p>
          <a:endParaRPr lang="en-IN"/>
        </a:p>
      </dgm:t>
    </dgm:pt>
    <dgm:pt modelId="{F1355A79-2166-4024-8108-C447B0BA8C11}">
      <dgm:prSet/>
      <dgm:spPr/>
      <dgm:t>
        <a:bodyPr/>
        <a:lstStyle/>
        <a:p>
          <a:r>
            <a:rPr lang="en-IN" dirty="0" smtClean="0"/>
            <a:t>ENCOURAGED PEOPLE TO TRAVEL MORE</a:t>
          </a:r>
          <a:endParaRPr lang="en-IN" dirty="0"/>
        </a:p>
      </dgm:t>
    </dgm:pt>
    <dgm:pt modelId="{F94BEA3C-EC1F-4921-8756-266181276FA8}" type="parTrans" cxnId="{D62B7DA4-0E51-452E-9CE7-27467F04C86C}">
      <dgm:prSet/>
      <dgm:spPr/>
      <dgm:t>
        <a:bodyPr/>
        <a:lstStyle/>
        <a:p>
          <a:endParaRPr lang="en-IN"/>
        </a:p>
      </dgm:t>
    </dgm:pt>
    <dgm:pt modelId="{0BD7BABE-32C9-4B14-B419-9232750C0333}" type="sibTrans" cxnId="{D62B7DA4-0E51-452E-9CE7-27467F04C86C}">
      <dgm:prSet/>
      <dgm:spPr/>
      <dgm:t>
        <a:bodyPr/>
        <a:lstStyle/>
        <a:p>
          <a:endParaRPr lang="en-IN"/>
        </a:p>
      </dgm:t>
    </dgm:pt>
    <dgm:pt modelId="{7934811A-E90B-4A13-A93B-A6801F8636B5}">
      <dgm:prSet/>
      <dgm:spPr/>
      <dgm:t>
        <a:bodyPr/>
        <a:lstStyle/>
        <a:p>
          <a:r>
            <a:rPr lang="en-IN" dirty="0" smtClean="0"/>
            <a:t>ECONOMIC SLOWDOWN</a:t>
          </a:r>
          <a:endParaRPr lang="en-IN" dirty="0"/>
        </a:p>
      </dgm:t>
    </dgm:pt>
    <dgm:pt modelId="{F8C8A483-DAD7-4D3D-87DC-969FDE670818}" type="parTrans" cxnId="{4FF89BA0-4E65-460E-B994-448C3A3FA6B8}">
      <dgm:prSet/>
      <dgm:spPr/>
      <dgm:t>
        <a:bodyPr/>
        <a:lstStyle/>
        <a:p>
          <a:endParaRPr lang="en-IN"/>
        </a:p>
      </dgm:t>
    </dgm:pt>
    <dgm:pt modelId="{78D85DD0-C8A1-4A4D-9DBE-199E19C18F25}" type="sibTrans" cxnId="{4FF89BA0-4E65-460E-B994-448C3A3FA6B8}">
      <dgm:prSet/>
      <dgm:spPr/>
      <dgm:t>
        <a:bodyPr/>
        <a:lstStyle/>
        <a:p>
          <a:endParaRPr lang="en-IN"/>
        </a:p>
      </dgm:t>
    </dgm:pt>
    <dgm:pt modelId="{FED50E85-7B83-4A97-A141-153471AB3542}">
      <dgm:prSet/>
      <dgm:spPr/>
      <dgm:t>
        <a:bodyPr/>
        <a:lstStyle/>
        <a:p>
          <a:endParaRPr lang="en-IN"/>
        </a:p>
      </dgm:t>
    </dgm:pt>
    <dgm:pt modelId="{099678D8-63BB-4260-B843-69FD93F18696}" type="parTrans" cxnId="{77008509-4882-4FCC-9D6F-FE9DD6BA1FAE}">
      <dgm:prSet/>
      <dgm:spPr/>
      <dgm:t>
        <a:bodyPr/>
        <a:lstStyle/>
        <a:p>
          <a:endParaRPr lang="en-IN"/>
        </a:p>
      </dgm:t>
    </dgm:pt>
    <dgm:pt modelId="{49375845-2497-427B-813F-C1B47FCAFC82}" type="sibTrans" cxnId="{77008509-4882-4FCC-9D6F-FE9DD6BA1FAE}">
      <dgm:prSet/>
      <dgm:spPr/>
      <dgm:t>
        <a:bodyPr/>
        <a:lstStyle/>
        <a:p>
          <a:endParaRPr lang="en-IN"/>
        </a:p>
      </dgm:t>
    </dgm:pt>
    <dgm:pt modelId="{9AB47257-0110-4C54-9E64-BE10F0B55DD2}" type="pres">
      <dgm:prSet presAssocID="{1F203CE2-3BC6-4CB3-AECF-5ED08B00211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0E96FDE-4074-4769-81EB-784425DC7876}" type="pres">
      <dgm:prSet presAssocID="{D7A570F8-BA61-46AD-B936-3A56253AE58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B4A9042-84AD-4263-B8B9-90BEB747D81E}" type="pres">
      <dgm:prSet presAssocID="{D7A570F8-BA61-46AD-B936-3A56253AE581}" presName="spNode" presStyleCnt="0"/>
      <dgm:spPr/>
    </dgm:pt>
    <dgm:pt modelId="{CCA376DD-9C20-4509-BC28-B6E01ACDF048}" type="pres">
      <dgm:prSet presAssocID="{F3F82C06-73D3-47E7-9ACA-793DE12512CE}" presName="sibTrans" presStyleLbl="sibTrans1D1" presStyleIdx="0" presStyleCnt="8"/>
      <dgm:spPr/>
      <dgm:t>
        <a:bodyPr/>
        <a:lstStyle/>
        <a:p>
          <a:endParaRPr lang="en-IN"/>
        </a:p>
      </dgm:t>
    </dgm:pt>
    <dgm:pt modelId="{F79D9012-D181-4B57-8FEF-A24F41508226}" type="pres">
      <dgm:prSet presAssocID="{FED50E85-7B83-4A97-A141-153471AB3542}" presName="node" presStyleLbl="node1" presStyleIdx="1" presStyleCnt="8" custRadScaleRad="99489" custRadScaleInc="63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B6FC631-53DD-4105-935D-16FEA133A2BF}" type="pres">
      <dgm:prSet presAssocID="{FED50E85-7B83-4A97-A141-153471AB3542}" presName="spNode" presStyleCnt="0"/>
      <dgm:spPr/>
    </dgm:pt>
    <dgm:pt modelId="{DD878903-FD3A-4D1D-81F4-BE40C20F837E}" type="pres">
      <dgm:prSet presAssocID="{49375845-2497-427B-813F-C1B47FCAFC82}" presName="sibTrans" presStyleLbl="sibTrans1D1" presStyleIdx="1" presStyleCnt="8"/>
      <dgm:spPr/>
      <dgm:t>
        <a:bodyPr/>
        <a:lstStyle/>
        <a:p>
          <a:endParaRPr lang="en-IN"/>
        </a:p>
      </dgm:t>
    </dgm:pt>
    <dgm:pt modelId="{9AFC89E8-418C-487F-B61B-2715A168D956}" type="pres">
      <dgm:prSet presAssocID="{F1355A79-2166-4024-8108-C447B0BA8C1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2290809-010E-4760-8E09-A5C0DAABA5B9}" type="pres">
      <dgm:prSet presAssocID="{F1355A79-2166-4024-8108-C447B0BA8C11}" presName="spNode" presStyleCnt="0"/>
      <dgm:spPr/>
    </dgm:pt>
    <dgm:pt modelId="{52EC3179-2008-40BF-8494-0F0651A7B43C}" type="pres">
      <dgm:prSet presAssocID="{0BD7BABE-32C9-4B14-B419-9232750C0333}" presName="sibTrans" presStyleLbl="sibTrans1D1" presStyleIdx="2" presStyleCnt="8"/>
      <dgm:spPr/>
      <dgm:t>
        <a:bodyPr/>
        <a:lstStyle/>
        <a:p>
          <a:endParaRPr lang="en-IN"/>
        </a:p>
      </dgm:t>
    </dgm:pt>
    <dgm:pt modelId="{275556DE-3EF7-4222-B10E-81C50C7121AA}" type="pres">
      <dgm:prSet presAssocID="{E0E28718-B0C3-49F4-923B-20460A02997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F20AA21-E8D8-4FD5-A174-B79C32F65C0A}" type="pres">
      <dgm:prSet presAssocID="{E0E28718-B0C3-49F4-923B-20460A029972}" presName="spNode" presStyleCnt="0"/>
      <dgm:spPr/>
    </dgm:pt>
    <dgm:pt modelId="{21E34C08-5498-41E8-AF93-8E568192F7AD}" type="pres">
      <dgm:prSet presAssocID="{8B5954CB-0982-41EE-BB73-011D4CF1A355}" presName="sibTrans" presStyleLbl="sibTrans1D1" presStyleIdx="3" presStyleCnt="8"/>
      <dgm:spPr/>
      <dgm:t>
        <a:bodyPr/>
        <a:lstStyle/>
        <a:p>
          <a:endParaRPr lang="en-IN"/>
        </a:p>
      </dgm:t>
    </dgm:pt>
    <dgm:pt modelId="{158D3E50-9532-4B88-BD42-8F50DDD48F5E}" type="pres">
      <dgm:prSet presAssocID="{1FA88F19-CABC-4BD9-A5D7-84096B304A4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E0AF063-4F3D-4958-B896-06EE572078D9}" type="pres">
      <dgm:prSet presAssocID="{1FA88F19-CABC-4BD9-A5D7-84096B304A43}" presName="spNode" presStyleCnt="0"/>
      <dgm:spPr/>
    </dgm:pt>
    <dgm:pt modelId="{6AB0DDCA-6530-4ABB-9104-2147E78932C8}" type="pres">
      <dgm:prSet presAssocID="{9B79B467-A374-4396-9E18-73202091C0EE}" presName="sibTrans" presStyleLbl="sibTrans1D1" presStyleIdx="4" presStyleCnt="8"/>
      <dgm:spPr/>
      <dgm:t>
        <a:bodyPr/>
        <a:lstStyle/>
        <a:p>
          <a:endParaRPr lang="en-IN"/>
        </a:p>
      </dgm:t>
    </dgm:pt>
    <dgm:pt modelId="{2B0DDD29-D973-4E0D-B8FB-36E73AAD7548}" type="pres">
      <dgm:prSet presAssocID="{EFAB2E93-3C23-4524-B20B-5B680B7D9FF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C5D5C47-3723-4C58-8B8E-EB844320D5E5}" type="pres">
      <dgm:prSet presAssocID="{EFAB2E93-3C23-4524-B20B-5B680B7D9FFA}" presName="spNode" presStyleCnt="0"/>
      <dgm:spPr/>
    </dgm:pt>
    <dgm:pt modelId="{BAA68F8B-F04C-4637-BD8C-3C834C0D68F8}" type="pres">
      <dgm:prSet presAssocID="{0B7C3A74-D4B9-4CD4-B07F-751A0AB675C3}" presName="sibTrans" presStyleLbl="sibTrans1D1" presStyleIdx="5" presStyleCnt="8"/>
      <dgm:spPr/>
      <dgm:t>
        <a:bodyPr/>
        <a:lstStyle/>
        <a:p>
          <a:endParaRPr lang="en-IN"/>
        </a:p>
      </dgm:t>
    </dgm:pt>
    <dgm:pt modelId="{C7133EF5-87CB-4ABA-83F9-C700E7382408}" type="pres">
      <dgm:prSet presAssocID="{7934811A-E90B-4A13-A93B-A6801F8636B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C9DB309-0374-4B02-9386-4DAE1A16619A}" type="pres">
      <dgm:prSet presAssocID="{7934811A-E90B-4A13-A93B-A6801F8636B5}" presName="spNode" presStyleCnt="0"/>
      <dgm:spPr/>
    </dgm:pt>
    <dgm:pt modelId="{18A2A9AA-44BF-4A45-8317-4FD4403A7EA3}" type="pres">
      <dgm:prSet presAssocID="{78D85DD0-C8A1-4A4D-9DBE-199E19C18F25}" presName="sibTrans" presStyleLbl="sibTrans1D1" presStyleIdx="6" presStyleCnt="8"/>
      <dgm:spPr/>
      <dgm:t>
        <a:bodyPr/>
        <a:lstStyle/>
        <a:p>
          <a:endParaRPr lang="en-IN"/>
        </a:p>
      </dgm:t>
    </dgm:pt>
    <dgm:pt modelId="{CE819867-9737-4638-9068-109A25266802}" type="pres">
      <dgm:prSet presAssocID="{B71296CF-875E-45A7-92E8-BEBD322E029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B60686-8F54-4071-80CE-854A4D0BB626}" type="pres">
      <dgm:prSet presAssocID="{B71296CF-875E-45A7-92E8-BEBD322E029E}" presName="spNode" presStyleCnt="0"/>
      <dgm:spPr/>
    </dgm:pt>
    <dgm:pt modelId="{A2945ED9-938A-402F-84B4-E4724A5CCA5C}" type="pres">
      <dgm:prSet presAssocID="{42A0229D-6D6E-4E58-A52B-2053CAFF155A}" presName="sibTrans" presStyleLbl="sibTrans1D1" presStyleIdx="7" presStyleCnt="8"/>
      <dgm:spPr/>
      <dgm:t>
        <a:bodyPr/>
        <a:lstStyle/>
        <a:p>
          <a:endParaRPr lang="en-IN"/>
        </a:p>
      </dgm:t>
    </dgm:pt>
  </dgm:ptLst>
  <dgm:cxnLst>
    <dgm:cxn modelId="{19BE6CFF-11CC-4DE5-B9C6-B14755E1C3C6}" type="presOf" srcId="{9B79B467-A374-4396-9E18-73202091C0EE}" destId="{6AB0DDCA-6530-4ABB-9104-2147E78932C8}" srcOrd="0" destOrd="0" presId="urn:microsoft.com/office/officeart/2005/8/layout/cycle5"/>
    <dgm:cxn modelId="{77008509-4882-4FCC-9D6F-FE9DD6BA1FAE}" srcId="{1F203CE2-3BC6-4CB3-AECF-5ED08B002112}" destId="{FED50E85-7B83-4A97-A141-153471AB3542}" srcOrd="1" destOrd="0" parTransId="{099678D8-63BB-4260-B843-69FD93F18696}" sibTransId="{49375845-2497-427B-813F-C1B47FCAFC82}"/>
    <dgm:cxn modelId="{F3C80813-8E9D-4230-9CF1-41160BA899B8}" type="presOf" srcId="{0B7C3A74-D4B9-4CD4-B07F-751A0AB675C3}" destId="{BAA68F8B-F04C-4637-BD8C-3C834C0D68F8}" srcOrd="0" destOrd="0" presId="urn:microsoft.com/office/officeart/2005/8/layout/cycle5"/>
    <dgm:cxn modelId="{F26DA295-5992-4663-9F59-18354BFD7EF3}" srcId="{1F203CE2-3BC6-4CB3-AECF-5ED08B002112}" destId="{E0E28718-B0C3-49F4-923B-20460A029972}" srcOrd="3" destOrd="0" parTransId="{259E069B-2F89-4D7C-AAB1-ABBC74AFC7E1}" sibTransId="{8B5954CB-0982-41EE-BB73-011D4CF1A355}"/>
    <dgm:cxn modelId="{697BB1A2-C0A5-4887-BB37-19F6CAA73830}" srcId="{1F203CE2-3BC6-4CB3-AECF-5ED08B002112}" destId="{1FA88F19-CABC-4BD9-A5D7-84096B304A43}" srcOrd="4" destOrd="0" parTransId="{3B9D25C8-40B6-43F3-ABC0-CED37E7E3EB8}" sibTransId="{9B79B467-A374-4396-9E18-73202091C0EE}"/>
    <dgm:cxn modelId="{0AB89789-36FE-478E-8442-6D2515ED7B9C}" srcId="{1F203CE2-3BC6-4CB3-AECF-5ED08B002112}" destId="{D7A570F8-BA61-46AD-B936-3A56253AE581}" srcOrd="0" destOrd="0" parTransId="{E2883A7B-6E2B-4655-9E12-826CDD57DA74}" sibTransId="{F3F82C06-73D3-47E7-9ACA-793DE12512CE}"/>
    <dgm:cxn modelId="{A3D75474-C397-4997-BFC5-E3DB06D7870B}" type="presOf" srcId="{42A0229D-6D6E-4E58-A52B-2053CAFF155A}" destId="{A2945ED9-938A-402F-84B4-E4724A5CCA5C}" srcOrd="0" destOrd="0" presId="urn:microsoft.com/office/officeart/2005/8/layout/cycle5"/>
    <dgm:cxn modelId="{15705DDE-8285-4BA0-B7C8-0171D2D91DBD}" srcId="{1F203CE2-3BC6-4CB3-AECF-5ED08B002112}" destId="{B71296CF-875E-45A7-92E8-BEBD322E029E}" srcOrd="7" destOrd="0" parTransId="{345F1050-2E30-4461-9450-590308DA3560}" sibTransId="{42A0229D-6D6E-4E58-A52B-2053CAFF155A}"/>
    <dgm:cxn modelId="{E8CBCA5C-DD36-485F-A005-F1C4272EE75D}" srcId="{1F203CE2-3BC6-4CB3-AECF-5ED08B002112}" destId="{EFAB2E93-3C23-4524-B20B-5B680B7D9FFA}" srcOrd="5" destOrd="0" parTransId="{7ABAF435-01FA-49D0-A5EF-E0BBD71AE2BA}" sibTransId="{0B7C3A74-D4B9-4CD4-B07F-751A0AB675C3}"/>
    <dgm:cxn modelId="{84B208BB-0B5C-4EB3-BFF4-FD70AA929DE5}" type="presOf" srcId="{49375845-2497-427B-813F-C1B47FCAFC82}" destId="{DD878903-FD3A-4D1D-81F4-BE40C20F837E}" srcOrd="0" destOrd="0" presId="urn:microsoft.com/office/officeart/2005/8/layout/cycle5"/>
    <dgm:cxn modelId="{CE5E1962-EB5B-4D90-865B-68FA4B950B7A}" type="presOf" srcId="{EFAB2E93-3C23-4524-B20B-5B680B7D9FFA}" destId="{2B0DDD29-D973-4E0D-B8FB-36E73AAD7548}" srcOrd="0" destOrd="0" presId="urn:microsoft.com/office/officeart/2005/8/layout/cycle5"/>
    <dgm:cxn modelId="{A33AEA94-52EB-4408-8774-075023B0658D}" type="presOf" srcId="{1FA88F19-CABC-4BD9-A5D7-84096B304A43}" destId="{158D3E50-9532-4B88-BD42-8F50DDD48F5E}" srcOrd="0" destOrd="0" presId="urn:microsoft.com/office/officeart/2005/8/layout/cycle5"/>
    <dgm:cxn modelId="{4F3B8B1A-60BD-4E4E-80C9-A5E81BF21A4C}" type="presOf" srcId="{FED50E85-7B83-4A97-A141-153471AB3542}" destId="{F79D9012-D181-4B57-8FEF-A24F41508226}" srcOrd="0" destOrd="0" presId="urn:microsoft.com/office/officeart/2005/8/layout/cycle5"/>
    <dgm:cxn modelId="{8B86836A-0D68-4728-BCF7-00B56AB92BCC}" type="presOf" srcId="{78D85DD0-C8A1-4A4D-9DBE-199E19C18F25}" destId="{18A2A9AA-44BF-4A45-8317-4FD4403A7EA3}" srcOrd="0" destOrd="0" presId="urn:microsoft.com/office/officeart/2005/8/layout/cycle5"/>
    <dgm:cxn modelId="{4FF89BA0-4E65-460E-B994-448C3A3FA6B8}" srcId="{1F203CE2-3BC6-4CB3-AECF-5ED08B002112}" destId="{7934811A-E90B-4A13-A93B-A6801F8636B5}" srcOrd="6" destOrd="0" parTransId="{F8C8A483-DAD7-4D3D-87DC-969FDE670818}" sibTransId="{78D85DD0-C8A1-4A4D-9DBE-199E19C18F25}"/>
    <dgm:cxn modelId="{F6FAEB1C-5A29-452A-BC46-323C66CF0DBE}" type="presOf" srcId="{1F203CE2-3BC6-4CB3-AECF-5ED08B002112}" destId="{9AB47257-0110-4C54-9E64-BE10F0B55DD2}" srcOrd="0" destOrd="0" presId="urn:microsoft.com/office/officeart/2005/8/layout/cycle5"/>
    <dgm:cxn modelId="{D62B7DA4-0E51-452E-9CE7-27467F04C86C}" srcId="{1F203CE2-3BC6-4CB3-AECF-5ED08B002112}" destId="{F1355A79-2166-4024-8108-C447B0BA8C11}" srcOrd="2" destOrd="0" parTransId="{F94BEA3C-EC1F-4921-8756-266181276FA8}" sibTransId="{0BD7BABE-32C9-4B14-B419-9232750C0333}"/>
    <dgm:cxn modelId="{66EEC809-5704-4D4E-A785-4A64C9A7555A}" type="presOf" srcId="{F1355A79-2166-4024-8108-C447B0BA8C11}" destId="{9AFC89E8-418C-487F-B61B-2715A168D956}" srcOrd="0" destOrd="0" presId="urn:microsoft.com/office/officeart/2005/8/layout/cycle5"/>
    <dgm:cxn modelId="{5B075F0B-53A7-4FDE-B052-26DDDA2EE98A}" type="presOf" srcId="{B71296CF-875E-45A7-92E8-BEBD322E029E}" destId="{CE819867-9737-4638-9068-109A25266802}" srcOrd="0" destOrd="0" presId="urn:microsoft.com/office/officeart/2005/8/layout/cycle5"/>
    <dgm:cxn modelId="{7DCC4071-DD65-4C1C-948E-7864312E44C7}" type="presOf" srcId="{F3F82C06-73D3-47E7-9ACA-793DE12512CE}" destId="{CCA376DD-9C20-4509-BC28-B6E01ACDF048}" srcOrd="0" destOrd="0" presId="urn:microsoft.com/office/officeart/2005/8/layout/cycle5"/>
    <dgm:cxn modelId="{46D52907-D599-4DE6-9AF3-EA786389B0E4}" type="presOf" srcId="{0BD7BABE-32C9-4B14-B419-9232750C0333}" destId="{52EC3179-2008-40BF-8494-0F0651A7B43C}" srcOrd="0" destOrd="0" presId="urn:microsoft.com/office/officeart/2005/8/layout/cycle5"/>
    <dgm:cxn modelId="{24C82974-F3B0-406D-ACC4-C5099F3EA052}" type="presOf" srcId="{D7A570F8-BA61-46AD-B936-3A56253AE581}" destId="{B0E96FDE-4074-4769-81EB-784425DC7876}" srcOrd="0" destOrd="0" presId="urn:microsoft.com/office/officeart/2005/8/layout/cycle5"/>
    <dgm:cxn modelId="{232279D1-44BC-4CBE-A48E-05E4513CEEA4}" type="presOf" srcId="{E0E28718-B0C3-49F4-923B-20460A029972}" destId="{275556DE-3EF7-4222-B10E-81C50C7121AA}" srcOrd="0" destOrd="0" presId="urn:microsoft.com/office/officeart/2005/8/layout/cycle5"/>
    <dgm:cxn modelId="{D01E267C-8984-4A91-99D1-1CC9E5A2D80D}" type="presOf" srcId="{7934811A-E90B-4A13-A93B-A6801F8636B5}" destId="{C7133EF5-87CB-4ABA-83F9-C700E7382408}" srcOrd="0" destOrd="0" presId="urn:microsoft.com/office/officeart/2005/8/layout/cycle5"/>
    <dgm:cxn modelId="{4ECD9F3D-E1A4-4C53-814B-40B562D7FF64}" type="presOf" srcId="{8B5954CB-0982-41EE-BB73-011D4CF1A355}" destId="{21E34C08-5498-41E8-AF93-8E568192F7AD}" srcOrd="0" destOrd="0" presId="urn:microsoft.com/office/officeart/2005/8/layout/cycle5"/>
    <dgm:cxn modelId="{C98F0434-72A7-4FCA-BA59-793E8D2A070D}" type="presParOf" srcId="{9AB47257-0110-4C54-9E64-BE10F0B55DD2}" destId="{B0E96FDE-4074-4769-81EB-784425DC7876}" srcOrd="0" destOrd="0" presId="urn:microsoft.com/office/officeart/2005/8/layout/cycle5"/>
    <dgm:cxn modelId="{21848DEF-106F-4E21-81A6-272913AC68FA}" type="presParOf" srcId="{9AB47257-0110-4C54-9E64-BE10F0B55DD2}" destId="{2B4A9042-84AD-4263-B8B9-90BEB747D81E}" srcOrd="1" destOrd="0" presId="urn:microsoft.com/office/officeart/2005/8/layout/cycle5"/>
    <dgm:cxn modelId="{8508773C-742F-4F5E-A6D5-0812760A4D9D}" type="presParOf" srcId="{9AB47257-0110-4C54-9E64-BE10F0B55DD2}" destId="{CCA376DD-9C20-4509-BC28-B6E01ACDF048}" srcOrd="2" destOrd="0" presId="urn:microsoft.com/office/officeart/2005/8/layout/cycle5"/>
    <dgm:cxn modelId="{3DF1A5C3-E23C-4A38-AC4B-0EF0DED03160}" type="presParOf" srcId="{9AB47257-0110-4C54-9E64-BE10F0B55DD2}" destId="{F79D9012-D181-4B57-8FEF-A24F41508226}" srcOrd="3" destOrd="0" presId="urn:microsoft.com/office/officeart/2005/8/layout/cycle5"/>
    <dgm:cxn modelId="{4980F84A-402A-4C1F-864B-BE14EE8D772D}" type="presParOf" srcId="{9AB47257-0110-4C54-9E64-BE10F0B55DD2}" destId="{FB6FC631-53DD-4105-935D-16FEA133A2BF}" srcOrd="4" destOrd="0" presId="urn:microsoft.com/office/officeart/2005/8/layout/cycle5"/>
    <dgm:cxn modelId="{5EB93A63-46BF-4C76-912E-1626182E390D}" type="presParOf" srcId="{9AB47257-0110-4C54-9E64-BE10F0B55DD2}" destId="{DD878903-FD3A-4D1D-81F4-BE40C20F837E}" srcOrd="5" destOrd="0" presId="urn:microsoft.com/office/officeart/2005/8/layout/cycle5"/>
    <dgm:cxn modelId="{4E04EA4B-0A2D-4DBB-90E4-4F0093D2035B}" type="presParOf" srcId="{9AB47257-0110-4C54-9E64-BE10F0B55DD2}" destId="{9AFC89E8-418C-487F-B61B-2715A168D956}" srcOrd="6" destOrd="0" presId="urn:microsoft.com/office/officeart/2005/8/layout/cycle5"/>
    <dgm:cxn modelId="{90406D82-23F5-4663-9B4C-07EF82039FF8}" type="presParOf" srcId="{9AB47257-0110-4C54-9E64-BE10F0B55DD2}" destId="{82290809-010E-4760-8E09-A5C0DAABA5B9}" srcOrd="7" destOrd="0" presId="urn:microsoft.com/office/officeart/2005/8/layout/cycle5"/>
    <dgm:cxn modelId="{578E912C-2367-4129-AFEC-F3B03905150C}" type="presParOf" srcId="{9AB47257-0110-4C54-9E64-BE10F0B55DD2}" destId="{52EC3179-2008-40BF-8494-0F0651A7B43C}" srcOrd="8" destOrd="0" presId="urn:microsoft.com/office/officeart/2005/8/layout/cycle5"/>
    <dgm:cxn modelId="{C667261D-CBED-4F49-9D40-DEF9EE05B295}" type="presParOf" srcId="{9AB47257-0110-4C54-9E64-BE10F0B55DD2}" destId="{275556DE-3EF7-4222-B10E-81C50C7121AA}" srcOrd="9" destOrd="0" presId="urn:microsoft.com/office/officeart/2005/8/layout/cycle5"/>
    <dgm:cxn modelId="{E0C9B9FE-8821-4290-8170-9C282E69C892}" type="presParOf" srcId="{9AB47257-0110-4C54-9E64-BE10F0B55DD2}" destId="{2F20AA21-E8D8-4FD5-A174-B79C32F65C0A}" srcOrd="10" destOrd="0" presId="urn:microsoft.com/office/officeart/2005/8/layout/cycle5"/>
    <dgm:cxn modelId="{59F1B873-1BEC-4314-83B0-BD45EF3FDFE2}" type="presParOf" srcId="{9AB47257-0110-4C54-9E64-BE10F0B55DD2}" destId="{21E34C08-5498-41E8-AF93-8E568192F7AD}" srcOrd="11" destOrd="0" presId="urn:microsoft.com/office/officeart/2005/8/layout/cycle5"/>
    <dgm:cxn modelId="{8ACE1FBA-D6E8-4FCC-B184-1B23C2FA185B}" type="presParOf" srcId="{9AB47257-0110-4C54-9E64-BE10F0B55DD2}" destId="{158D3E50-9532-4B88-BD42-8F50DDD48F5E}" srcOrd="12" destOrd="0" presId="urn:microsoft.com/office/officeart/2005/8/layout/cycle5"/>
    <dgm:cxn modelId="{68AFD73E-7F83-44CD-B492-44B644176322}" type="presParOf" srcId="{9AB47257-0110-4C54-9E64-BE10F0B55DD2}" destId="{8E0AF063-4F3D-4958-B896-06EE572078D9}" srcOrd="13" destOrd="0" presId="urn:microsoft.com/office/officeart/2005/8/layout/cycle5"/>
    <dgm:cxn modelId="{6203E31A-0EA5-4ADE-B2A0-60FF6FDA7FA3}" type="presParOf" srcId="{9AB47257-0110-4C54-9E64-BE10F0B55DD2}" destId="{6AB0DDCA-6530-4ABB-9104-2147E78932C8}" srcOrd="14" destOrd="0" presId="urn:microsoft.com/office/officeart/2005/8/layout/cycle5"/>
    <dgm:cxn modelId="{E179D8B9-8E58-46A8-930A-CD287180FA55}" type="presParOf" srcId="{9AB47257-0110-4C54-9E64-BE10F0B55DD2}" destId="{2B0DDD29-D973-4E0D-B8FB-36E73AAD7548}" srcOrd="15" destOrd="0" presId="urn:microsoft.com/office/officeart/2005/8/layout/cycle5"/>
    <dgm:cxn modelId="{3E5DD25C-F04B-42F5-91CB-B462E92D310C}" type="presParOf" srcId="{9AB47257-0110-4C54-9E64-BE10F0B55DD2}" destId="{8C5D5C47-3723-4C58-8B8E-EB844320D5E5}" srcOrd="16" destOrd="0" presId="urn:microsoft.com/office/officeart/2005/8/layout/cycle5"/>
    <dgm:cxn modelId="{3F6622DF-9FA4-4D0C-B817-4A50D5500626}" type="presParOf" srcId="{9AB47257-0110-4C54-9E64-BE10F0B55DD2}" destId="{BAA68F8B-F04C-4637-BD8C-3C834C0D68F8}" srcOrd="17" destOrd="0" presId="urn:microsoft.com/office/officeart/2005/8/layout/cycle5"/>
    <dgm:cxn modelId="{DC57CEE9-B1A3-49A3-9CBB-3C9E4F240C0B}" type="presParOf" srcId="{9AB47257-0110-4C54-9E64-BE10F0B55DD2}" destId="{C7133EF5-87CB-4ABA-83F9-C700E7382408}" srcOrd="18" destOrd="0" presId="urn:microsoft.com/office/officeart/2005/8/layout/cycle5"/>
    <dgm:cxn modelId="{56D47500-55D7-4CB7-9E6F-BF23534970D7}" type="presParOf" srcId="{9AB47257-0110-4C54-9E64-BE10F0B55DD2}" destId="{CC9DB309-0374-4B02-9386-4DAE1A16619A}" srcOrd="19" destOrd="0" presId="urn:microsoft.com/office/officeart/2005/8/layout/cycle5"/>
    <dgm:cxn modelId="{A43E7931-3FD1-41ED-9B2A-1910C1B122E0}" type="presParOf" srcId="{9AB47257-0110-4C54-9E64-BE10F0B55DD2}" destId="{18A2A9AA-44BF-4A45-8317-4FD4403A7EA3}" srcOrd="20" destOrd="0" presId="urn:microsoft.com/office/officeart/2005/8/layout/cycle5"/>
    <dgm:cxn modelId="{28D59823-768E-4210-91EF-AF2EC8D0A618}" type="presParOf" srcId="{9AB47257-0110-4C54-9E64-BE10F0B55DD2}" destId="{CE819867-9737-4638-9068-109A25266802}" srcOrd="21" destOrd="0" presId="urn:microsoft.com/office/officeart/2005/8/layout/cycle5"/>
    <dgm:cxn modelId="{73113003-CC0E-4FD0-8A29-334019AB2F43}" type="presParOf" srcId="{9AB47257-0110-4C54-9E64-BE10F0B55DD2}" destId="{64B60686-8F54-4071-80CE-854A4D0BB626}" srcOrd="22" destOrd="0" presId="urn:microsoft.com/office/officeart/2005/8/layout/cycle5"/>
    <dgm:cxn modelId="{1EFA8697-AF48-4949-B8F4-C3A1FB21D8F5}" type="presParOf" srcId="{9AB47257-0110-4C54-9E64-BE10F0B55DD2}" destId="{A2945ED9-938A-402F-84B4-E4724A5CCA5C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7AC165-D5F2-411A-81CD-29BC2D710D86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20083A6-078E-47EB-9DE2-11B3560DB0B8}">
      <dgm:prSet phldrT="[Text]"/>
      <dgm:spPr/>
      <dgm:t>
        <a:bodyPr/>
        <a:lstStyle/>
        <a:p>
          <a:r>
            <a:rPr lang="en-IN" dirty="0" smtClean="0"/>
            <a:t>SOLVE CLIMATE CHANGE</a:t>
          </a:r>
          <a:endParaRPr lang="en-IN" dirty="0"/>
        </a:p>
      </dgm:t>
    </dgm:pt>
    <dgm:pt modelId="{94BCF543-70B5-42E9-968C-9B20C71E1D54}" type="parTrans" cxnId="{394CDE1D-9A4A-4AF4-8D33-C44EC2DF8942}">
      <dgm:prSet/>
      <dgm:spPr/>
      <dgm:t>
        <a:bodyPr/>
        <a:lstStyle/>
        <a:p>
          <a:endParaRPr lang="en-IN"/>
        </a:p>
      </dgm:t>
    </dgm:pt>
    <dgm:pt modelId="{C98E8532-B36B-4C71-8D8F-C68497C3CE10}" type="sibTrans" cxnId="{394CDE1D-9A4A-4AF4-8D33-C44EC2DF8942}">
      <dgm:prSet/>
      <dgm:spPr/>
      <dgm:t>
        <a:bodyPr/>
        <a:lstStyle/>
        <a:p>
          <a:endParaRPr lang="en-IN"/>
        </a:p>
      </dgm:t>
    </dgm:pt>
    <dgm:pt modelId="{3740F9BE-5594-405E-9FD9-2E62FB1F3377}">
      <dgm:prSet phldrT="[Text]"/>
      <dgm:spPr/>
      <dgm:t>
        <a:bodyPr/>
        <a:lstStyle/>
        <a:p>
          <a:r>
            <a:rPr lang="en-IN" dirty="0" smtClean="0"/>
            <a:t>REVIVE THE LOST DESTINATIONS</a:t>
          </a:r>
          <a:endParaRPr lang="en-IN" dirty="0"/>
        </a:p>
      </dgm:t>
    </dgm:pt>
    <dgm:pt modelId="{320D161B-96EA-43EA-AE02-5B7CFB655D01}" type="parTrans" cxnId="{7407BC20-D5EC-49E2-8609-2808A189B72C}">
      <dgm:prSet/>
      <dgm:spPr/>
      <dgm:t>
        <a:bodyPr/>
        <a:lstStyle/>
        <a:p>
          <a:endParaRPr lang="en-IN"/>
        </a:p>
      </dgm:t>
    </dgm:pt>
    <dgm:pt modelId="{0BD00E55-5ED5-48DD-8469-42FE14DC5777}" type="sibTrans" cxnId="{7407BC20-D5EC-49E2-8609-2808A189B72C}">
      <dgm:prSet/>
      <dgm:spPr/>
      <dgm:t>
        <a:bodyPr/>
        <a:lstStyle/>
        <a:p>
          <a:endParaRPr lang="en-IN"/>
        </a:p>
      </dgm:t>
    </dgm:pt>
    <dgm:pt modelId="{AC94C181-6481-43C0-8534-534BABF8172E}">
      <dgm:prSet phldrT="[Text]"/>
      <dgm:spPr/>
      <dgm:t>
        <a:bodyPr/>
        <a:lstStyle/>
        <a:p>
          <a:r>
            <a:rPr lang="en-IN" dirty="0" smtClean="0"/>
            <a:t>SUSTAINABLE DEVELOPMENT OF TOURISM &amp; RISE IN ECONOMY</a:t>
          </a:r>
          <a:endParaRPr lang="en-IN" dirty="0"/>
        </a:p>
      </dgm:t>
    </dgm:pt>
    <dgm:pt modelId="{BC36952F-BB63-42FC-A900-0EEB0E6E461B}" type="parTrans" cxnId="{1638EAB2-90B5-4434-B809-C829C0D20B1E}">
      <dgm:prSet/>
      <dgm:spPr/>
      <dgm:t>
        <a:bodyPr/>
        <a:lstStyle/>
        <a:p>
          <a:endParaRPr lang="en-IN"/>
        </a:p>
      </dgm:t>
    </dgm:pt>
    <dgm:pt modelId="{59393F4F-B783-421C-A5F8-7E33E980FA2F}" type="sibTrans" cxnId="{1638EAB2-90B5-4434-B809-C829C0D20B1E}">
      <dgm:prSet/>
      <dgm:spPr/>
      <dgm:t>
        <a:bodyPr/>
        <a:lstStyle/>
        <a:p>
          <a:endParaRPr lang="en-IN"/>
        </a:p>
      </dgm:t>
    </dgm:pt>
    <dgm:pt modelId="{4A0825D2-DCAD-4E5F-A8F9-EAC76F6556A7}">
      <dgm:prSet/>
      <dgm:spPr/>
      <dgm:t>
        <a:bodyPr/>
        <a:lstStyle/>
        <a:p>
          <a:r>
            <a:rPr lang="en-IN" dirty="0" smtClean="0"/>
            <a:t>ENCOURAGE &amp; PROMOTE THE DESTINATIONS EFFICIENTLY</a:t>
          </a:r>
          <a:endParaRPr lang="en-IN" dirty="0"/>
        </a:p>
      </dgm:t>
    </dgm:pt>
    <dgm:pt modelId="{86F5A672-AF8E-4527-A415-9DF58A6BADF3}" type="parTrans" cxnId="{14087C44-88A7-4E8A-8908-D236997F489C}">
      <dgm:prSet/>
      <dgm:spPr/>
      <dgm:t>
        <a:bodyPr/>
        <a:lstStyle/>
        <a:p>
          <a:endParaRPr lang="en-IN"/>
        </a:p>
      </dgm:t>
    </dgm:pt>
    <dgm:pt modelId="{FF4136B7-F034-41A9-8148-B55480BF08A5}" type="sibTrans" cxnId="{14087C44-88A7-4E8A-8908-D236997F489C}">
      <dgm:prSet/>
      <dgm:spPr/>
      <dgm:t>
        <a:bodyPr/>
        <a:lstStyle/>
        <a:p>
          <a:endParaRPr lang="en-IN"/>
        </a:p>
      </dgm:t>
    </dgm:pt>
    <dgm:pt modelId="{D95252E6-0897-4047-B842-EE824625AE2E}" type="pres">
      <dgm:prSet presAssocID="{607AC165-D5F2-411A-81CD-29BC2D710D8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F4E515C-FF65-40D5-9AF2-BA2EFBBD0B50}" type="pres">
      <dgm:prSet presAssocID="{607AC165-D5F2-411A-81CD-29BC2D710D86}" presName="arrow" presStyleLbl="bgShp" presStyleIdx="0" presStyleCnt="1" custLinFactNeighborX="136" custLinFactNeighborY="201"/>
      <dgm:spPr/>
      <dgm:t>
        <a:bodyPr/>
        <a:lstStyle/>
        <a:p>
          <a:endParaRPr lang="en-IN"/>
        </a:p>
      </dgm:t>
    </dgm:pt>
    <dgm:pt modelId="{D055DF26-AE9E-458B-84FF-B6F1C631134C}" type="pres">
      <dgm:prSet presAssocID="{607AC165-D5F2-411A-81CD-29BC2D710D86}" presName="arrowDiagram4" presStyleCnt="0"/>
      <dgm:spPr/>
      <dgm:t>
        <a:bodyPr/>
        <a:lstStyle/>
        <a:p>
          <a:endParaRPr lang="en-IN"/>
        </a:p>
      </dgm:t>
    </dgm:pt>
    <dgm:pt modelId="{B4B710C2-022D-48E6-B6E3-6925D361848E}" type="pres">
      <dgm:prSet presAssocID="{620083A6-078E-47EB-9DE2-11B3560DB0B8}" presName="bullet4a" presStyleLbl="node1" presStyleIdx="0" presStyleCnt="4"/>
      <dgm:spPr/>
      <dgm:t>
        <a:bodyPr/>
        <a:lstStyle/>
        <a:p>
          <a:endParaRPr lang="en-IN"/>
        </a:p>
      </dgm:t>
    </dgm:pt>
    <dgm:pt modelId="{E3144EAA-CECC-4D07-B009-51E18B9C7C99}" type="pres">
      <dgm:prSet presAssocID="{620083A6-078E-47EB-9DE2-11B3560DB0B8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900AFB5-C666-491B-9ADD-6488A11A79EA}" type="pres">
      <dgm:prSet presAssocID="{3740F9BE-5594-405E-9FD9-2E62FB1F3377}" presName="bullet4b" presStyleLbl="node1" presStyleIdx="1" presStyleCnt="4"/>
      <dgm:spPr/>
      <dgm:t>
        <a:bodyPr/>
        <a:lstStyle/>
        <a:p>
          <a:endParaRPr lang="en-IN"/>
        </a:p>
      </dgm:t>
    </dgm:pt>
    <dgm:pt modelId="{AAD8F774-2839-49EE-BEBF-8BB32D190C8B}" type="pres">
      <dgm:prSet presAssocID="{3740F9BE-5594-405E-9FD9-2E62FB1F337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10A27FC-7181-436A-BEB3-F6EF29888931}" type="pres">
      <dgm:prSet presAssocID="{4A0825D2-DCAD-4E5F-A8F9-EAC76F6556A7}" presName="bullet4c" presStyleLbl="node1" presStyleIdx="2" presStyleCnt="4"/>
      <dgm:spPr/>
      <dgm:t>
        <a:bodyPr/>
        <a:lstStyle/>
        <a:p>
          <a:endParaRPr lang="en-IN"/>
        </a:p>
      </dgm:t>
    </dgm:pt>
    <dgm:pt modelId="{A77FF0F4-C5BE-40E4-9A56-4A732E229B9B}" type="pres">
      <dgm:prSet presAssocID="{4A0825D2-DCAD-4E5F-A8F9-EAC76F6556A7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C797AE0-0A08-4D12-B147-9FAAEF34203E}" type="pres">
      <dgm:prSet presAssocID="{AC94C181-6481-43C0-8534-534BABF8172E}" presName="bullet4d" presStyleLbl="node1" presStyleIdx="3" presStyleCnt="4"/>
      <dgm:spPr/>
      <dgm:t>
        <a:bodyPr/>
        <a:lstStyle/>
        <a:p>
          <a:endParaRPr lang="en-IN"/>
        </a:p>
      </dgm:t>
    </dgm:pt>
    <dgm:pt modelId="{0037F85D-1480-41FB-8D26-D1B3494DA644}" type="pres">
      <dgm:prSet presAssocID="{AC94C181-6481-43C0-8534-534BABF8172E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407BC20-D5EC-49E2-8609-2808A189B72C}" srcId="{607AC165-D5F2-411A-81CD-29BC2D710D86}" destId="{3740F9BE-5594-405E-9FD9-2E62FB1F3377}" srcOrd="1" destOrd="0" parTransId="{320D161B-96EA-43EA-AE02-5B7CFB655D01}" sibTransId="{0BD00E55-5ED5-48DD-8469-42FE14DC5777}"/>
    <dgm:cxn modelId="{F842A521-4D04-4588-B7CC-FDCD9555FD13}" type="presOf" srcId="{607AC165-D5F2-411A-81CD-29BC2D710D86}" destId="{D95252E6-0897-4047-B842-EE824625AE2E}" srcOrd="0" destOrd="0" presId="urn:microsoft.com/office/officeart/2005/8/layout/arrow2"/>
    <dgm:cxn modelId="{FF4E163A-49FF-4536-AE3D-43A2F456225F}" type="presOf" srcId="{620083A6-078E-47EB-9DE2-11B3560DB0B8}" destId="{E3144EAA-CECC-4D07-B009-51E18B9C7C99}" srcOrd="0" destOrd="0" presId="urn:microsoft.com/office/officeart/2005/8/layout/arrow2"/>
    <dgm:cxn modelId="{61033CA5-5D17-447B-813D-170128892529}" type="presOf" srcId="{AC94C181-6481-43C0-8534-534BABF8172E}" destId="{0037F85D-1480-41FB-8D26-D1B3494DA644}" srcOrd="0" destOrd="0" presId="urn:microsoft.com/office/officeart/2005/8/layout/arrow2"/>
    <dgm:cxn modelId="{F0723FBA-E645-47B2-B167-6797014D4DA7}" type="presOf" srcId="{4A0825D2-DCAD-4E5F-A8F9-EAC76F6556A7}" destId="{A77FF0F4-C5BE-40E4-9A56-4A732E229B9B}" srcOrd="0" destOrd="0" presId="urn:microsoft.com/office/officeart/2005/8/layout/arrow2"/>
    <dgm:cxn modelId="{1638EAB2-90B5-4434-B809-C829C0D20B1E}" srcId="{607AC165-D5F2-411A-81CD-29BC2D710D86}" destId="{AC94C181-6481-43C0-8534-534BABF8172E}" srcOrd="3" destOrd="0" parTransId="{BC36952F-BB63-42FC-A900-0EEB0E6E461B}" sibTransId="{59393F4F-B783-421C-A5F8-7E33E980FA2F}"/>
    <dgm:cxn modelId="{394CDE1D-9A4A-4AF4-8D33-C44EC2DF8942}" srcId="{607AC165-D5F2-411A-81CD-29BC2D710D86}" destId="{620083A6-078E-47EB-9DE2-11B3560DB0B8}" srcOrd="0" destOrd="0" parTransId="{94BCF543-70B5-42E9-968C-9B20C71E1D54}" sibTransId="{C98E8532-B36B-4C71-8D8F-C68497C3CE10}"/>
    <dgm:cxn modelId="{14087C44-88A7-4E8A-8908-D236997F489C}" srcId="{607AC165-D5F2-411A-81CD-29BC2D710D86}" destId="{4A0825D2-DCAD-4E5F-A8F9-EAC76F6556A7}" srcOrd="2" destOrd="0" parTransId="{86F5A672-AF8E-4527-A415-9DF58A6BADF3}" sibTransId="{FF4136B7-F034-41A9-8148-B55480BF08A5}"/>
    <dgm:cxn modelId="{0A17ECC5-D2F1-4C3F-82CF-659D2EA550B3}" type="presOf" srcId="{3740F9BE-5594-405E-9FD9-2E62FB1F3377}" destId="{AAD8F774-2839-49EE-BEBF-8BB32D190C8B}" srcOrd="0" destOrd="0" presId="urn:microsoft.com/office/officeart/2005/8/layout/arrow2"/>
    <dgm:cxn modelId="{9DF863BA-635C-407F-AC0D-E3A120014A91}" type="presParOf" srcId="{D95252E6-0897-4047-B842-EE824625AE2E}" destId="{0F4E515C-FF65-40D5-9AF2-BA2EFBBD0B50}" srcOrd="0" destOrd="0" presId="urn:microsoft.com/office/officeart/2005/8/layout/arrow2"/>
    <dgm:cxn modelId="{96C6FF47-270B-4336-9587-6006E34B5F91}" type="presParOf" srcId="{D95252E6-0897-4047-B842-EE824625AE2E}" destId="{D055DF26-AE9E-458B-84FF-B6F1C631134C}" srcOrd="1" destOrd="0" presId="urn:microsoft.com/office/officeart/2005/8/layout/arrow2"/>
    <dgm:cxn modelId="{193F835F-4B00-4E76-A357-9199B19C5C15}" type="presParOf" srcId="{D055DF26-AE9E-458B-84FF-B6F1C631134C}" destId="{B4B710C2-022D-48E6-B6E3-6925D361848E}" srcOrd="0" destOrd="0" presId="urn:microsoft.com/office/officeart/2005/8/layout/arrow2"/>
    <dgm:cxn modelId="{6CCBBA4D-1FE2-41FE-9127-400387F60542}" type="presParOf" srcId="{D055DF26-AE9E-458B-84FF-B6F1C631134C}" destId="{E3144EAA-CECC-4D07-B009-51E18B9C7C99}" srcOrd="1" destOrd="0" presId="urn:microsoft.com/office/officeart/2005/8/layout/arrow2"/>
    <dgm:cxn modelId="{6480ED18-2969-4BCB-A08C-0B58552C9282}" type="presParOf" srcId="{D055DF26-AE9E-458B-84FF-B6F1C631134C}" destId="{3900AFB5-C666-491B-9ADD-6488A11A79EA}" srcOrd="2" destOrd="0" presId="urn:microsoft.com/office/officeart/2005/8/layout/arrow2"/>
    <dgm:cxn modelId="{2441D0FA-6A0C-4C2B-90C3-37BD805FBD04}" type="presParOf" srcId="{D055DF26-AE9E-458B-84FF-B6F1C631134C}" destId="{AAD8F774-2839-49EE-BEBF-8BB32D190C8B}" srcOrd="3" destOrd="0" presId="urn:microsoft.com/office/officeart/2005/8/layout/arrow2"/>
    <dgm:cxn modelId="{EA5358E7-AF9E-42DF-8394-60ACB4F7B66D}" type="presParOf" srcId="{D055DF26-AE9E-458B-84FF-B6F1C631134C}" destId="{010A27FC-7181-436A-BEB3-F6EF29888931}" srcOrd="4" destOrd="0" presId="urn:microsoft.com/office/officeart/2005/8/layout/arrow2"/>
    <dgm:cxn modelId="{90DD8C86-99B5-4A12-A74F-4D6A73CE8D53}" type="presParOf" srcId="{D055DF26-AE9E-458B-84FF-B6F1C631134C}" destId="{A77FF0F4-C5BE-40E4-9A56-4A732E229B9B}" srcOrd="5" destOrd="0" presId="urn:microsoft.com/office/officeart/2005/8/layout/arrow2"/>
    <dgm:cxn modelId="{ABC2C2BA-518E-46C5-8257-C81F33561A6F}" type="presParOf" srcId="{D055DF26-AE9E-458B-84FF-B6F1C631134C}" destId="{5C797AE0-0A08-4D12-B147-9FAAEF34203E}" srcOrd="6" destOrd="0" presId="urn:microsoft.com/office/officeart/2005/8/layout/arrow2"/>
    <dgm:cxn modelId="{694ADCC7-6FEF-4127-B870-2D67297B2181}" type="presParOf" srcId="{D055DF26-AE9E-458B-84FF-B6F1C631134C}" destId="{0037F85D-1480-41FB-8D26-D1B3494DA64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14F54-A6D3-42A4-AD3E-FCE13F1E45A9}">
      <dsp:nvSpPr>
        <dsp:cNvPr id="0" name=""/>
        <dsp:cNvSpPr/>
      </dsp:nvSpPr>
      <dsp:spPr>
        <a:xfrm>
          <a:off x="-5427711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C7E0F-C43B-44D0-8AE2-0E78E7E29BA8}">
      <dsp:nvSpPr>
        <dsp:cNvPr id="0" name=""/>
        <dsp:cNvSpPr/>
      </dsp:nvSpPr>
      <dsp:spPr>
        <a:xfrm>
          <a:off x="385876" y="252799"/>
          <a:ext cx="7167303" cy="505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16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 smtClean="0"/>
            <a:t>Economic Development in the last decade</a:t>
          </a:r>
          <a:endParaRPr lang="en-IN" sz="2700" kern="1200" dirty="0"/>
        </a:p>
      </dsp:txBody>
      <dsp:txXfrm>
        <a:off x="385876" y="252799"/>
        <a:ext cx="7167303" cy="505407"/>
      </dsp:txXfrm>
    </dsp:sp>
    <dsp:sp modelId="{2432D9CE-1E22-4467-9ABF-5C338233C9E1}">
      <dsp:nvSpPr>
        <dsp:cNvPr id="0" name=""/>
        <dsp:cNvSpPr/>
      </dsp:nvSpPr>
      <dsp:spPr>
        <a:xfrm>
          <a:off x="69996" y="189623"/>
          <a:ext cx="631758" cy="631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119B2-86A8-4F6C-BFA0-1CF28897C4B2}">
      <dsp:nvSpPr>
        <dsp:cNvPr id="0" name=""/>
        <dsp:cNvSpPr/>
      </dsp:nvSpPr>
      <dsp:spPr>
        <a:xfrm>
          <a:off x="801608" y="1010814"/>
          <a:ext cx="6751571" cy="505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16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 smtClean="0"/>
            <a:t>Alternative Tourism</a:t>
          </a:r>
          <a:endParaRPr lang="en-IN" sz="2700" kern="1200" dirty="0"/>
        </a:p>
      </dsp:txBody>
      <dsp:txXfrm>
        <a:off x="801608" y="1010814"/>
        <a:ext cx="6751571" cy="505407"/>
      </dsp:txXfrm>
    </dsp:sp>
    <dsp:sp modelId="{EDAFB736-1842-479A-BEA7-D5CE329CD9A7}">
      <dsp:nvSpPr>
        <dsp:cNvPr id="0" name=""/>
        <dsp:cNvSpPr/>
      </dsp:nvSpPr>
      <dsp:spPr>
        <a:xfrm>
          <a:off x="485728" y="947638"/>
          <a:ext cx="631758" cy="631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BCA96-46C7-4055-84EB-BD1048987FC8}">
      <dsp:nvSpPr>
        <dsp:cNvPr id="0" name=""/>
        <dsp:cNvSpPr/>
      </dsp:nvSpPr>
      <dsp:spPr>
        <a:xfrm>
          <a:off x="991711" y="1768829"/>
          <a:ext cx="6561467" cy="505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16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 smtClean="0"/>
            <a:t>Government Initiatives</a:t>
          </a:r>
          <a:endParaRPr lang="en-IN" sz="2700" kern="1200" dirty="0"/>
        </a:p>
      </dsp:txBody>
      <dsp:txXfrm>
        <a:off x="991711" y="1768829"/>
        <a:ext cx="6561467" cy="505407"/>
      </dsp:txXfrm>
    </dsp:sp>
    <dsp:sp modelId="{52B07B94-855F-429B-9EAF-32F5645620E6}">
      <dsp:nvSpPr>
        <dsp:cNvPr id="0" name=""/>
        <dsp:cNvSpPr/>
      </dsp:nvSpPr>
      <dsp:spPr>
        <a:xfrm>
          <a:off x="675832" y="1705653"/>
          <a:ext cx="631758" cy="631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A4DA4-2378-4C07-AEA8-1B89F2B5F8B8}">
      <dsp:nvSpPr>
        <dsp:cNvPr id="0" name=""/>
        <dsp:cNvSpPr/>
      </dsp:nvSpPr>
      <dsp:spPr>
        <a:xfrm>
          <a:off x="991711" y="2526363"/>
          <a:ext cx="6561467" cy="505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16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 smtClean="0"/>
            <a:t>Technology: Interventions &amp; Interruptions</a:t>
          </a:r>
          <a:endParaRPr lang="en-IN" sz="2700" kern="1200" dirty="0"/>
        </a:p>
      </dsp:txBody>
      <dsp:txXfrm>
        <a:off x="991711" y="2526363"/>
        <a:ext cx="6561467" cy="505407"/>
      </dsp:txXfrm>
    </dsp:sp>
    <dsp:sp modelId="{7C4A5D63-A6C8-47A9-B0F0-E27BFC82CD28}">
      <dsp:nvSpPr>
        <dsp:cNvPr id="0" name=""/>
        <dsp:cNvSpPr/>
      </dsp:nvSpPr>
      <dsp:spPr>
        <a:xfrm>
          <a:off x="675832" y="2463187"/>
          <a:ext cx="631758" cy="631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A66E9-12FD-4324-9876-E3BF9E6F19EF}">
      <dsp:nvSpPr>
        <dsp:cNvPr id="0" name=""/>
        <dsp:cNvSpPr/>
      </dsp:nvSpPr>
      <dsp:spPr>
        <a:xfrm>
          <a:off x="801608" y="3284378"/>
          <a:ext cx="6751571" cy="505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16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 smtClean="0"/>
            <a:t>Social Media</a:t>
          </a:r>
          <a:endParaRPr lang="en-IN" sz="2700" kern="1200" dirty="0"/>
        </a:p>
      </dsp:txBody>
      <dsp:txXfrm>
        <a:off x="801608" y="3284378"/>
        <a:ext cx="6751571" cy="505407"/>
      </dsp:txXfrm>
    </dsp:sp>
    <dsp:sp modelId="{C7D3DD70-FDBF-4E71-8F25-3F5E22E2D918}">
      <dsp:nvSpPr>
        <dsp:cNvPr id="0" name=""/>
        <dsp:cNvSpPr/>
      </dsp:nvSpPr>
      <dsp:spPr>
        <a:xfrm>
          <a:off x="485728" y="3221202"/>
          <a:ext cx="631758" cy="631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561540-7CC4-4FE4-8E68-ACC516242956}">
      <dsp:nvSpPr>
        <dsp:cNvPr id="0" name=""/>
        <dsp:cNvSpPr/>
      </dsp:nvSpPr>
      <dsp:spPr>
        <a:xfrm>
          <a:off x="385876" y="4042393"/>
          <a:ext cx="7167303" cy="505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16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 smtClean="0"/>
            <a:t>OTAs &amp; Start-ups</a:t>
          </a:r>
          <a:endParaRPr lang="en-IN" sz="2700" kern="1200" dirty="0"/>
        </a:p>
      </dsp:txBody>
      <dsp:txXfrm>
        <a:off x="385876" y="4042393"/>
        <a:ext cx="7167303" cy="505407"/>
      </dsp:txXfrm>
    </dsp:sp>
    <dsp:sp modelId="{486350FC-10A0-441B-8CAC-440F63543D03}">
      <dsp:nvSpPr>
        <dsp:cNvPr id="0" name=""/>
        <dsp:cNvSpPr/>
      </dsp:nvSpPr>
      <dsp:spPr>
        <a:xfrm>
          <a:off x="69996" y="3979217"/>
          <a:ext cx="631758" cy="631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E02FD-A32D-4CB4-8057-91D044B0A5EB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F3BB1-5D48-488F-B946-C41347A29703}">
      <dsp:nvSpPr>
        <dsp:cNvPr id="0" name=""/>
        <dsp:cNvSpPr/>
      </dsp:nvSpPr>
      <dsp:spPr>
        <a:xfrm>
          <a:off x="399061" y="261643"/>
          <a:ext cx="6804273" cy="523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Over Tourism</a:t>
          </a:r>
          <a:endParaRPr lang="en-IN" sz="2800" kern="1200" dirty="0"/>
        </a:p>
      </dsp:txBody>
      <dsp:txXfrm>
        <a:off x="399061" y="261643"/>
        <a:ext cx="6804273" cy="523089"/>
      </dsp:txXfrm>
    </dsp:sp>
    <dsp:sp modelId="{39FE222C-9878-400E-92F7-06A599EC240A}">
      <dsp:nvSpPr>
        <dsp:cNvPr id="0" name=""/>
        <dsp:cNvSpPr/>
      </dsp:nvSpPr>
      <dsp:spPr>
        <a:xfrm>
          <a:off x="72130" y="196257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3975C-B617-4FD8-B8D4-8D22260EE636}">
      <dsp:nvSpPr>
        <dsp:cNvPr id="0" name=""/>
        <dsp:cNvSpPr/>
      </dsp:nvSpPr>
      <dsp:spPr>
        <a:xfrm>
          <a:off x="829338" y="1046178"/>
          <a:ext cx="6373996" cy="523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Loss of Identity &amp; Culture</a:t>
          </a:r>
          <a:endParaRPr lang="en-IN" sz="2800" kern="1200" dirty="0"/>
        </a:p>
      </dsp:txBody>
      <dsp:txXfrm>
        <a:off x="829338" y="1046178"/>
        <a:ext cx="6373996" cy="523089"/>
      </dsp:txXfrm>
    </dsp:sp>
    <dsp:sp modelId="{A46D41AF-EF7E-4492-8973-8484D941ECAF}">
      <dsp:nvSpPr>
        <dsp:cNvPr id="0" name=""/>
        <dsp:cNvSpPr/>
      </dsp:nvSpPr>
      <dsp:spPr>
        <a:xfrm>
          <a:off x="502407" y="98079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75C12-768E-4C9A-9DC2-DD0C89758A37}">
      <dsp:nvSpPr>
        <dsp:cNvPr id="0" name=""/>
        <dsp:cNvSpPr/>
      </dsp:nvSpPr>
      <dsp:spPr>
        <a:xfrm>
          <a:off x="1026092" y="1830712"/>
          <a:ext cx="6177242" cy="523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Security Risks</a:t>
          </a:r>
          <a:endParaRPr lang="en-IN" sz="2800" kern="1200" dirty="0"/>
        </a:p>
      </dsp:txBody>
      <dsp:txXfrm>
        <a:off x="1026092" y="1830712"/>
        <a:ext cx="6177242" cy="523089"/>
      </dsp:txXfrm>
    </dsp:sp>
    <dsp:sp modelId="{85B75AAB-2E9E-4C55-9843-9C9FAA25FA15}">
      <dsp:nvSpPr>
        <dsp:cNvPr id="0" name=""/>
        <dsp:cNvSpPr/>
      </dsp:nvSpPr>
      <dsp:spPr>
        <a:xfrm>
          <a:off x="699161" y="1765326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FA7A4-4576-4E7C-821A-8680FD0EB701}">
      <dsp:nvSpPr>
        <dsp:cNvPr id="0" name=""/>
        <dsp:cNvSpPr/>
      </dsp:nvSpPr>
      <dsp:spPr>
        <a:xfrm>
          <a:off x="1026092" y="2614750"/>
          <a:ext cx="6177242" cy="523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Increase in Carbon Footprint</a:t>
          </a:r>
          <a:endParaRPr lang="en-IN" sz="2800" kern="1200" dirty="0"/>
        </a:p>
      </dsp:txBody>
      <dsp:txXfrm>
        <a:off x="1026092" y="2614750"/>
        <a:ext cx="6177242" cy="523089"/>
      </dsp:txXfrm>
    </dsp:sp>
    <dsp:sp modelId="{24402B8A-C5C3-452F-80E3-24C8BB4585B4}">
      <dsp:nvSpPr>
        <dsp:cNvPr id="0" name=""/>
        <dsp:cNvSpPr/>
      </dsp:nvSpPr>
      <dsp:spPr>
        <a:xfrm>
          <a:off x="699161" y="2549364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B025A-FEE9-45D6-8098-466E0DAF0BDF}">
      <dsp:nvSpPr>
        <dsp:cNvPr id="0" name=""/>
        <dsp:cNvSpPr/>
      </dsp:nvSpPr>
      <dsp:spPr>
        <a:xfrm>
          <a:off x="829338" y="3399284"/>
          <a:ext cx="6373996" cy="523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Climate Change</a:t>
          </a:r>
          <a:endParaRPr lang="en-IN" sz="2800" kern="1200" dirty="0"/>
        </a:p>
      </dsp:txBody>
      <dsp:txXfrm>
        <a:off x="829338" y="3399284"/>
        <a:ext cx="6373996" cy="523089"/>
      </dsp:txXfrm>
    </dsp:sp>
    <dsp:sp modelId="{C61BE68B-20AD-40EA-95B9-E47CB55FE390}">
      <dsp:nvSpPr>
        <dsp:cNvPr id="0" name=""/>
        <dsp:cNvSpPr/>
      </dsp:nvSpPr>
      <dsp:spPr>
        <a:xfrm>
          <a:off x="502407" y="3333898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0910D-75D0-4938-8175-213595D95AB4}">
      <dsp:nvSpPr>
        <dsp:cNvPr id="0" name=""/>
        <dsp:cNvSpPr/>
      </dsp:nvSpPr>
      <dsp:spPr>
        <a:xfrm>
          <a:off x="399061" y="4183818"/>
          <a:ext cx="6804273" cy="523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Economic Slowdown</a:t>
          </a:r>
          <a:endParaRPr lang="en-IN" sz="2800" kern="1200" dirty="0"/>
        </a:p>
      </dsp:txBody>
      <dsp:txXfrm>
        <a:off x="399061" y="4183818"/>
        <a:ext cx="6804273" cy="523089"/>
      </dsp:txXfrm>
    </dsp:sp>
    <dsp:sp modelId="{E973D712-A3FF-4D1D-B844-60BD52920ECA}">
      <dsp:nvSpPr>
        <dsp:cNvPr id="0" name=""/>
        <dsp:cNvSpPr/>
      </dsp:nvSpPr>
      <dsp:spPr>
        <a:xfrm>
          <a:off x="72130" y="411843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96FDE-4074-4769-81EB-784425DC7876}">
      <dsp:nvSpPr>
        <dsp:cNvPr id="0" name=""/>
        <dsp:cNvSpPr/>
      </dsp:nvSpPr>
      <dsp:spPr>
        <a:xfrm>
          <a:off x="3155219" y="2389"/>
          <a:ext cx="962368" cy="6255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 smtClean="0"/>
            <a:t>TOURISM BOOST &amp; ECONOMIC DEVELOPMENT</a:t>
          </a:r>
          <a:endParaRPr lang="en-IN" sz="900" kern="1200" dirty="0"/>
        </a:p>
      </dsp:txBody>
      <dsp:txXfrm>
        <a:off x="3185755" y="32925"/>
        <a:ext cx="901296" cy="564467"/>
      </dsp:txXfrm>
    </dsp:sp>
    <dsp:sp modelId="{CCA376DD-9C20-4509-BC28-B6E01ACDF048}">
      <dsp:nvSpPr>
        <dsp:cNvPr id="0" name=""/>
        <dsp:cNvSpPr/>
      </dsp:nvSpPr>
      <dsp:spPr>
        <a:xfrm>
          <a:off x="1433903" y="307286"/>
          <a:ext cx="4338233" cy="4338233"/>
        </a:xfrm>
        <a:custGeom>
          <a:avLst/>
          <a:gdLst/>
          <a:ahLst/>
          <a:cxnLst/>
          <a:rect l="0" t="0" r="0" b="0"/>
          <a:pathLst>
            <a:path>
              <a:moveTo>
                <a:pt x="2820369" y="100074"/>
              </a:moveTo>
              <a:arcTo wR="2169116" hR="2169116" stAng="17248316" swAng="679923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D9012-D181-4B57-8FEF-A24F41508226}">
      <dsp:nvSpPr>
        <dsp:cNvPr id="0" name=""/>
        <dsp:cNvSpPr/>
      </dsp:nvSpPr>
      <dsp:spPr>
        <a:xfrm>
          <a:off x="4683697" y="648069"/>
          <a:ext cx="962368" cy="625539"/>
        </a:xfrm>
        <a:prstGeom prst="roundRect">
          <a:avLst/>
        </a:prstGeom>
        <a:solidFill>
          <a:schemeClr val="accent2">
            <a:hueOff val="-1295315"/>
            <a:satOff val="748"/>
            <a:lumOff val="-137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>
        <a:off x="4714233" y="678605"/>
        <a:ext cx="901296" cy="564467"/>
      </dsp:txXfrm>
    </dsp:sp>
    <dsp:sp modelId="{DD878903-FD3A-4D1D-81F4-BE40C20F837E}">
      <dsp:nvSpPr>
        <dsp:cNvPr id="0" name=""/>
        <dsp:cNvSpPr/>
      </dsp:nvSpPr>
      <dsp:spPr>
        <a:xfrm>
          <a:off x="1471106" y="340336"/>
          <a:ext cx="4338233" cy="4338233"/>
        </a:xfrm>
        <a:custGeom>
          <a:avLst/>
          <a:gdLst/>
          <a:ahLst/>
          <a:cxnLst/>
          <a:rect l="0" t="0" r="0" b="0"/>
          <a:pathLst>
            <a:path>
              <a:moveTo>
                <a:pt x="4054742" y="1096977"/>
              </a:moveTo>
              <a:arcTo wR="2169116" hR="2169116" stAng="19822684" swAng="932894"/>
            </a:path>
          </a:pathLst>
        </a:custGeom>
        <a:noFill/>
        <a:ln w="12700" cap="flat" cmpd="sng" algn="ctr">
          <a:solidFill>
            <a:schemeClr val="accent2">
              <a:hueOff val="-1295315"/>
              <a:satOff val="748"/>
              <a:lumOff val="-13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C89E8-418C-487F-B61B-2715A168D956}">
      <dsp:nvSpPr>
        <dsp:cNvPr id="0" name=""/>
        <dsp:cNvSpPr/>
      </dsp:nvSpPr>
      <dsp:spPr>
        <a:xfrm>
          <a:off x="5324336" y="2171506"/>
          <a:ext cx="962368" cy="625539"/>
        </a:xfrm>
        <a:prstGeom prst="roundRect">
          <a:avLst/>
        </a:prstGeom>
        <a:solidFill>
          <a:schemeClr val="accent2">
            <a:hueOff val="-2590630"/>
            <a:satOff val="1496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 smtClean="0"/>
            <a:t>ENCOURAGED PEOPLE TO TRAVEL MORE</a:t>
          </a:r>
          <a:endParaRPr lang="en-IN" sz="900" kern="1200" dirty="0"/>
        </a:p>
      </dsp:txBody>
      <dsp:txXfrm>
        <a:off x="5354872" y="2202042"/>
        <a:ext cx="901296" cy="564467"/>
      </dsp:txXfrm>
    </dsp:sp>
    <dsp:sp modelId="{52EC3179-2008-40BF-8494-0F0651A7B43C}">
      <dsp:nvSpPr>
        <dsp:cNvPr id="0" name=""/>
        <dsp:cNvSpPr/>
      </dsp:nvSpPr>
      <dsp:spPr>
        <a:xfrm>
          <a:off x="1467287" y="315159"/>
          <a:ext cx="4338233" cy="4338233"/>
        </a:xfrm>
        <a:custGeom>
          <a:avLst/>
          <a:gdLst/>
          <a:ahLst/>
          <a:cxnLst/>
          <a:rect l="0" t="0" r="0" b="0"/>
          <a:pathLst>
            <a:path>
              <a:moveTo>
                <a:pt x="4278833" y="2673263"/>
              </a:moveTo>
              <a:arcTo wR="2169116" hR="2169116" stAng="806375" swAng="940135"/>
            </a:path>
          </a:pathLst>
        </a:custGeom>
        <a:noFill/>
        <a:ln w="12700" cap="flat" cmpd="sng" algn="ctr">
          <a:solidFill>
            <a:schemeClr val="accent2">
              <a:hueOff val="-2590630"/>
              <a:satOff val="1496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556DE-3EF7-4222-B10E-81C50C7121AA}">
      <dsp:nvSpPr>
        <dsp:cNvPr id="0" name=""/>
        <dsp:cNvSpPr/>
      </dsp:nvSpPr>
      <dsp:spPr>
        <a:xfrm>
          <a:off x="4689016" y="3705303"/>
          <a:ext cx="962368" cy="625539"/>
        </a:xfrm>
        <a:prstGeom prst="roundRect">
          <a:avLst/>
        </a:prstGeom>
        <a:solidFill>
          <a:schemeClr val="accent2">
            <a:hueOff val="-3885944"/>
            <a:satOff val="2244"/>
            <a:lumOff val="-411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 smtClean="0"/>
            <a:t>MASS TOURISM, OVER TOURSIM LEADING TO PULLUTION</a:t>
          </a:r>
          <a:endParaRPr lang="en-IN" sz="900" kern="1200" dirty="0"/>
        </a:p>
      </dsp:txBody>
      <dsp:txXfrm>
        <a:off x="4719552" y="3735839"/>
        <a:ext cx="901296" cy="564467"/>
      </dsp:txXfrm>
    </dsp:sp>
    <dsp:sp modelId="{21E34C08-5498-41E8-AF93-8E568192F7AD}">
      <dsp:nvSpPr>
        <dsp:cNvPr id="0" name=""/>
        <dsp:cNvSpPr/>
      </dsp:nvSpPr>
      <dsp:spPr>
        <a:xfrm>
          <a:off x="1467287" y="315159"/>
          <a:ext cx="4338233" cy="4338233"/>
        </a:xfrm>
        <a:custGeom>
          <a:avLst/>
          <a:gdLst/>
          <a:ahLst/>
          <a:cxnLst/>
          <a:rect l="0" t="0" r="0" b="0"/>
          <a:pathLst>
            <a:path>
              <a:moveTo>
                <a:pt x="3184034" y="4086148"/>
              </a:moveTo>
              <a:arcTo wR="2169116" hR="2169116" stAng="3726139" swAng="679910"/>
            </a:path>
          </a:pathLst>
        </a:custGeom>
        <a:noFill/>
        <a:ln w="12700" cap="flat" cmpd="sng" algn="ctr">
          <a:solidFill>
            <a:schemeClr val="accent2">
              <a:hueOff val="-3885944"/>
              <a:satOff val="2244"/>
              <a:lumOff val="-411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D3E50-9532-4B88-BD42-8F50DDD48F5E}">
      <dsp:nvSpPr>
        <dsp:cNvPr id="0" name=""/>
        <dsp:cNvSpPr/>
      </dsp:nvSpPr>
      <dsp:spPr>
        <a:xfrm>
          <a:off x="3155219" y="4340623"/>
          <a:ext cx="962368" cy="625539"/>
        </a:xfrm>
        <a:prstGeom prst="roundRect">
          <a:avLst/>
        </a:prstGeom>
        <a:solidFill>
          <a:schemeClr val="accent2">
            <a:hueOff val="-5181259"/>
            <a:satOff val="2992"/>
            <a:lumOff val="-549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 smtClean="0"/>
            <a:t>CLIMATE CHANGE</a:t>
          </a:r>
          <a:endParaRPr lang="en-IN" sz="900" kern="1200" dirty="0"/>
        </a:p>
      </dsp:txBody>
      <dsp:txXfrm>
        <a:off x="3185755" y="4371159"/>
        <a:ext cx="901296" cy="564467"/>
      </dsp:txXfrm>
    </dsp:sp>
    <dsp:sp modelId="{6AB0DDCA-6530-4ABB-9104-2147E78932C8}">
      <dsp:nvSpPr>
        <dsp:cNvPr id="0" name=""/>
        <dsp:cNvSpPr/>
      </dsp:nvSpPr>
      <dsp:spPr>
        <a:xfrm>
          <a:off x="1467287" y="315159"/>
          <a:ext cx="4338233" cy="4338233"/>
        </a:xfrm>
        <a:custGeom>
          <a:avLst/>
          <a:gdLst/>
          <a:ahLst/>
          <a:cxnLst/>
          <a:rect l="0" t="0" r="0" b="0"/>
          <a:pathLst>
            <a:path>
              <a:moveTo>
                <a:pt x="1550664" y="4248199"/>
              </a:moveTo>
              <a:arcTo wR="2169116" hR="2169116" stAng="6393951" swAng="679910"/>
            </a:path>
          </a:pathLst>
        </a:custGeom>
        <a:noFill/>
        <a:ln w="12700" cap="flat" cmpd="sng" algn="ctr">
          <a:solidFill>
            <a:schemeClr val="accent2">
              <a:hueOff val="-5181259"/>
              <a:satOff val="2992"/>
              <a:lumOff val="-549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DDD29-D973-4E0D-B8FB-36E73AAD7548}">
      <dsp:nvSpPr>
        <dsp:cNvPr id="0" name=""/>
        <dsp:cNvSpPr/>
      </dsp:nvSpPr>
      <dsp:spPr>
        <a:xfrm>
          <a:off x="1621422" y="3705303"/>
          <a:ext cx="962368" cy="625539"/>
        </a:xfrm>
        <a:prstGeom prst="roundRect">
          <a:avLst/>
        </a:prstGeom>
        <a:solidFill>
          <a:schemeClr val="accent2">
            <a:hueOff val="-6476574"/>
            <a:satOff val="3740"/>
            <a:lumOff val="-686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 smtClean="0"/>
            <a:t>DESTINATION DECLINATION</a:t>
          </a:r>
          <a:endParaRPr lang="en-IN" sz="900" kern="1200" dirty="0"/>
        </a:p>
      </dsp:txBody>
      <dsp:txXfrm>
        <a:off x="1651958" y="3735839"/>
        <a:ext cx="901296" cy="564467"/>
      </dsp:txXfrm>
    </dsp:sp>
    <dsp:sp modelId="{BAA68F8B-F04C-4637-BD8C-3C834C0D68F8}">
      <dsp:nvSpPr>
        <dsp:cNvPr id="0" name=""/>
        <dsp:cNvSpPr/>
      </dsp:nvSpPr>
      <dsp:spPr>
        <a:xfrm>
          <a:off x="1467287" y="315159"/>
          <a:ext cx="4338233" cy="4338233"/>
        </a:xfrm>
        <a:custGeom>
          <a:avLst/>
          <a:gdLst/>
          <a:ahLst/>
          <a:cxnLst/>
          <a:rect l="0" t="0" r="0" b="0"/>
          <a:pathLst>
            <a:path>
              <a:moveTo>
                <a:pt x="273959" y="3224316"/>
              </a:moveTo>
              <a:arcTo wR="2169116" hR="2169116" stAng="9053489" swAng="940135"/>
            </a:path>
          </a:pathLst>
        </a:custGeom>
        <a:noFill/>
        <a:ln w="12700" cap="flat" cmpd="sng" algn="ctr">
          <a:solidFill>
            <a:schemeClr val="accent2">
              <a:hueOff val="-6476574"/>
              <a:satOff val="3740"/>
              <a:lumOff val="-686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33EF5-87CB-4ABA-83F9-C700E7382408}">
      <dsp:nvSpPr>
        <dsp:cNvPr id="0" name=""/>
        <dsp:cNvSpPr/>
      </dsp:nvSpPr>
      <dsp:spPr>
        <a:xfrm>
          <a:off x="986102" y="2171506"/>
          <a:ext cx="962368" cy="625539"/>
        </a:xfrm>
        <a:prstGeom prst="roundRect">
          <a:avLst/>
        </a:prstGeom>
        <a:solidFill>
          <a:schemeClr val="accent2">
            <a:hueOff val="-7771889"/>
            <a:satOff val="4488"/>
            <a:lumOff val="-823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 smtClean="0"/>
            <a:t>ECONOMIC SLOWDOWN</a:t>
          </a:r>
          <a:endParaRPr lang="en-IN" sz="900" kern="1200" dirty="0"/>
        </a:p>
      </dsp:txBody>
      <dsp:txXfrm>
        <a:off x="1016638" y="2202042"/>
        <a:ext cx="901296" cy="564467"/>
      </dsp:txXfrm>
    </dsp:sp>
    <dsp:sp modelId="{18A2A9AA-44BF-4A45-8317-4FD4403A7EA3}">
      <dsp:nvSpPr>
        <dsp:cNvPr id="0" name=""/>
        <dsp:cNvSpPr/>
      </dsp:nvSpPr>
      <dsp:spPr>
        <a:xfrm>
          <a:off x="1467287" y="315159"/>
          <a:ext cx="4338233" cy="4338233"/>
        </a:xfrm>
        <a:custGeom>
          <a:avLst/>
          <a:gdLst/>
          <a:ahLst/>
          <a:cxnLst/>
          <a:rect l="0" t="0" r="0" b="0"/>
          <a:pathLst>
            <a:path>
              <a:moveTo>
                <a:pt x="59400" y="1664970"/>
              </a:moveTo>
              <a:arcTo wR="2169116" hR="2169116" stAng="11606375" swAng="940135"/>
            </a:path>
          </a:pathLst>
        </a:custGeom>
        <a:noFill/>
        <a:ln w="12700" cap="flat" cmpd="sng" algn="ctr">
          <a:solidFill>
            <a:schemeClr val="accent2">
              <a:hueOff val="-7771889"/>
              <a:satOff val="4488"/>
              <a:lumOff val="-82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19867-9737-4638-9068-109A25266802}">
      <dsp:nvSpPr>
        <dsp:cNvPr id="0" name=""/>
        <dsp:cNvSpPr/>
      </dsp:nvSpPr>
      <dsp:spPr>
        <a:xfrm>
          <a:off x="1621422" y="637708"/>
          <a:ext cx="962368" cy="625539"/>
        </a:xfrm>
        <a:prstGeom prst="roundRect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 smtClean="0"/>
            <a:t>CHANGES &amp; IMPROVEMENTS</a:t>
          </a:r>
          <a:endParaRPr lang="en-IN" sz="900" kern="1200" dirty="0"/>
        </a:p>
      </dsp:txBody>
      <dsp:txXfrm>
        <a:off x="1651958" y="668244"/>
        <a:ext cx="901296" cy="564467"/>
      </dsp:txXfrm>
    </dsp:sp>
    <dsp:sp modelId="{A2945ED9-938A-402F-84B4-E4724A5CCA5C}">
      <dsp:nvSpPr>
        <dsp:cNvPr id="0" name=""/>
        <dsp:cNvSpPr/>
      </dsp:nvSpPr>
      <dsp:spPr>
        <a:xfrm>
          <a:off x="1467287" y="315159"/>
          <a:ext cx="4338233" cy="4338233"/>
        </a:xfrm>
        <a:custGeom>
          <a:avLst/>
          <a:gdLst/>
          <a:ahLst/>
          <a:cxnLst/>
          <a:rect l="0" t="0" r="0" b="0"/>
          <a:pathLst>
            <a:path>
              <a:moveTo>
                <a:pt x="1154199" y="252085"/>
              </a:moveTo>
              <a:arcTo wR="2169116" hR="2169116" stAng="14526139" swAng="679910"/>
            </a:path>
          </a:pathLst>
        </a:custGeom>
        <a:noFill/>
        <a:ln w="12700" cap="flat" cmpd="sng" algn="ctr">
          <a:solidFill>
            <a:schemeClr val="accent2">
              <a:hueOff val="-9067203"/>
              <a:satOff val="5236"/>
              <a:lumOff val="-960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E515C-FF65-40D5-9AF2-BA2EFBBD0B50}">
      <dsp:nvSpPr>
        <dsp:cNvPr id="0" name=""/>
        <dsp:cNvSpPr/>
      </dsp:nvSpPr>
      <dsp:spPr>
        <a:xfrm>
          <a:off x="0" y="28622"/>
          <a:ext cx="7620000" cy="47625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710C2-022D-48E6-B6E3-6925D361848E}">
      <dsp:nvSpPr>
        <dsp:cNvPr id="0" name=""/>
        <dsp:cNvSpPr/>
      </dsp:nvSpPr>
      <dsp:spPr>
        <a:xfrm>
          <a:off x="750570" y="3560445"/>
          <a:ext cx="175260" cy="175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44EAA-CECC-4D07-B009-51E18B9C7C99}">
      <dsp:nvSpPr>
        <dsp:cNvPr id="0" name=""/>
        <dsp:cNvSpPr/>
      </dsp:nvSpPr>
      <dsp:spPr>
        <a:xfrm>
          <a:off x="838200" y="3648075"/>
          <a:ext cx="1303020" cy="113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67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SOLVE CLIMATE CHANGE</a:t>
          </a:r>
          <a:endParaRPr lang="en-IN" sz="1500" kern="1200" dirty="0"/>
        </a:p>
      </dsp:txBody>
      <dsp:txXfrm>
        <a:off x="838200" y="3648075"/>
        <a:ext cx="1303020" cy="1133475"/>
      </dsp:txXfrm>
    </dsp:sp>
    <dsp:sp modelId="{3900AFB5-C666-491B-9ADD-6488A11A79EA}">
      <dsp:nvSpPr>
        <dsp:cNvPr id="0" name=""/>
        <dsp:cNvSpPr/>
      </dsp:nvSpPr>
      <dsp:spPr>
        <a:xfrm>
          <a:off x="1988820" y="2452687"/>
          <a:ext cx="304800" cy="304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8F774-2839-49EE-BEBF-8BB32D190C8B}">
      <dsp:nvSpPr>
        <dsp:cNvPr id="0" name=""/>
        <dsp:cNvSpPr/>
      </dsp:nvSpPr>
      <dsp:spPr>
        <a:xfrm>
          <a:off x="2141220" y="2605087"/>
          <a:ext cx="1600200" cy="2176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07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REVIVE THE LOST DESTINATIONS</a:t>
          </a:r>
          <a:endParaRPr lang="en-IN" sz="1500" kern="1200" dirty="0"/>
        </a:p>
      </dsp:txBody>
      <dsp:txXfrm>
        <a:off x="2141220" y="2605087"/>
        <a:ext cx="1600200" cy="2176462"/>
      </dsp:txXfrm>
    </dsp:sp>
    <dsp:sp modelId="{010A27FC-7181-436A-BEB3-F6EF29888931}">
      <dsp:nvSpPr>
        <dsp:cNvPr id="0" name=""/>
        <dsp:cNvSpPr/>
      </dsp:nvSpPr>
      <dsp:spPr>
        <a:xfrm>
          <a:off x="3569970" y="1636394"/>
          <a:ext cx="403860" cy="4038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FF0F4-C5BE-40E4-9A56-4A732E229B9B}">
      <dsp:nvSpPr>
        <dsp:cNvPr id="0" name=""/>
        <dsp:cNvSpPr/>
      </dsp:nvSpPr>
      <dsp:spPr>
        <a:xfrm>
          <a:off x="3771900" y="1838324"/>
          <a:ext cx="1600200" cy="2943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997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ENCOURAGE &amp; PROMOTE THE DESTINATIONS EFFICIENTLY</a:t>
          </a:r>
          <a:endParaRPr lang="en-IN" sz="1500" kern="1200" dirty="0"/>
        </a:p>
      </dsp:txBody>
      <dsp:txXfrm>
        <a:off x="3771900" y="1838324"/>
        <a:ext cx="1600200" cy="2943225"/>
      </dsp:txXfrm>
    </dsp:sp>
    <dsp:sp modelId="{5C797AE0-0A08-4D12-B147-9FAAEF34203E}">
      <dsp:nvSpPr>
        <dsp:cNvPr id="0" name=""/>
        <dsp:cNvSpPr/>
      </dsp:nvSpPr>
      <dsp:spPr>
        <a:xfrm>
          <a:off x="5292090" y="1096327"/>
          <a:ext cx="541020" cy="5410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7F85D-1480-41FB-8D26-D1B3494DA644}">
      <dsp:nvSpPr>
        <dsp:cNvPr id="0" name=""/>
        <dsp:cNvSpPr/>
      </dsp:nvSpPr>
      <dsp:spPr>
        <a:xfrm>
          <a:off x="5562600" y="1366837"/>
          <a:ext cx="1600200" cy="341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675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SUSTAINABLE DEVELOPMENT OF TOURISM &amp; RISE IN ECONOMY</a:t>
          </a:r>
          <a:endParaRPr lang="en-IN" sz="1500" kern="1200" dirty="0"/>
        </a:p>
      </dsp:txBody>
      <dsp:txXfrm>
        <a:off x="5562600" y="1366837"/>
        <a:ext cx="1600200" cy="3414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F78-D6B5-4F48-B4F5-FB55B563F587}" type="datetimeFigureOut">
              <a:rPr lang="en-IN" smtClean="0"/>
              <a:t>03-12-2019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595-EE14-40EC-AA35-56D4B6EA1C0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F78-D6B5-4F48-B4F5-FB55B563F587}" type="datetimeFigureOut">
              <a:rPr lang="en-IN" smtClean="0"/>
              <a:t>03-12-2019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595-EE14-40EC-AA35-56D4B6EA1C0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F78-D6B5-4F48-B4F5-FB55B563F587}" type="datetimeFigureOut">
              <a:rPr lang="en-IN" smtClean="0"/>
              <a:t>03-12-2019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595-EE14-40EC-AA35-56D4B6EA1C0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F78-D6B5-4F48-B4F5-FB55B563F587}" type="datetimeFigureOut">
              <a:rPr lang="en-IN" smtClean="0"/>
              <a:t>03-12-2019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595-EE14-40EC-AA35-56D4B6EA1C0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F78-D6B5-4F48-B4F5-FB55B563F587}" type="datetimeFigureOut">
              <a:rPr lang="en-IN" smtClean="0"/>
              <a:t>03-12-2019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595-EE14-40EC-AA35-56D4B6EA1C0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F78-D6B5-4F48-B4F5-FB55B563F587}" type="datetimeFigureOut">
              <a:rPr lang="en-IN" smtClean="0"/>
              <a:t>03-12-2019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595-EE14-40EC-AA35-56D4B6EA1C0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F78-D6B5-4F48-B4F5-FB55B563F587}" type="datetimeFigureOut">
              <a:rPr lang="en-IN" smtClean="0"/>
              <a:t>03-12-2019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595-EE14-40EC-AA35-56D4B6EA1C0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F78-D6B5-4F48-B4F5-FB55B563F587}" type="datetimeFigureOut">
              <a:rPr lang="en-IN" smtClean="0"/>
              <a:t>03-12-2019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595-EE14-40EC-AA35-56D4B6EA1C0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F78-D6B5-4F48-B4F5-FB55B563F587}" type="datetimeFigureOut">
              <a:rPr lang="en-IN" smtClean="0"/>
              <a:t>03-12-2019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595-EE14-40EC-AA35-56D4B6EA1C0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F78-D6B5-4F48-B4F5-FB55B563F587}" type="datetimeFigureOut">
              <a:rPr lang="en-IN" smtClean="0"/>
              <a:t>03-12-2019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595-EE14-40EC-AA35-56D4B6EA1C0E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F78-D6B5-4F48-B4F5-FB55B563F587}" type="datetimeFigureOut">
              <a:rPr lang="en-IN" smtClean="0"/>
              <a:t>03-12-2019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F87595-EE14-40EC-AA35-56D4B6EA1C0E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5F87595-EE14-40EC-AA35-56D4B6EA1C0E}" type="slidenum">
              <a:rPr lang="en-IN" smtClean="0"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4CDDF78-D6B5-4F48-B4F5-FB55B563F587}" type="datetimeFigureOut">
              <a:rPr lang="en-IN" smtClean="0"/>
              <a:t>03-12-2019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268760"/>
            <a:ext cx="8352928" cy="2521967"/>
          </a:xfrm>
        </p:spPr>
        <p:txBody>
          <a:bodyPr/>
          <a:lstStyle/>
          <a:p>
            <a:pPr algn="ctr"/>
            <a:r>
              <a:rPr lang="en-IN" sz="5400" b="1" dirty="0" smtClean="0"/>
              <a:t>INDIA TOURISM REDEFINED &amp; </a:t>
            </a:r>
            <a:br>
              <a:rPr lang="en-IN" sz="5400" b="1" dirty="0" smtClean="0"/>
            </a:br>
            <a:r>
              <a:rPr lang="en-IN" sz="5400" b="1" dirty="0" smtClean="0"/>
              <a:t>RE-ENGINEERED:</a:t>
            </a:r>
            <a:endParaRPr lang="en-IN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7488832" cy="1066800"/>
          </a:xfrm>
        </p:spPr>
        <p:txBody>
          <a:bodyPr>
            <a:noAutofit/>
          </a:bodyPr>
          <a:lstStyle/>
          <a:p>
            <a:pPr algn="ctr"/>
            <a:r>
              <a:rPr lang="en-IN" sz="3600" dirty="0" smtClean="0"/>
              <a:t>ITS CHANGES AND CHALLENGES</a:t>
            </a:r>
            <a:endParaRPr lang="en-IN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7"/>
            <a:ext cx="481960" cy="57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5157192"/>
            <a:ext cx="5862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Tx/>
              <a:buChar char="-"/>
            </a:pPr>
            <a:r>
              <a:rPr lang="en-IN" sz="2400" dirty="0" smtClean="0"/>
              <a:t>Parishmita Gogoi</a:t>
            </a:r>
          </a:p>
          <a:p>
            <a:pPr algn="r"/>
            <a:r>
              <a:rPr lang="en-IN" sz="2400" dirty="0"/>
              <a:t> </a:t>
            </a:r>
            <a:r>
              <a:rPr lang="en-IN" sz="2400" dirty="0" smtClean="0"/>
              <a:t>   Amity Institute of Travel and Tourism</a:t>
            </a:r>
          </a:p>
          <a:p>
            <a:pPr algn="r"/>
            <a:r>
              <a:rPr lang="en-IN" sz="2400" dirty="0"/>
              <a:t> </a:t>
            </a:r>
            <a:r>
              <a:rPr lang="en-IN" sz="2400" dirty="0" smtClean="0"/>
              <a:t>    Amity University, Uttar Pradesh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206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4400" dirty="0" smtClean="0"/>
              <a:t>CURE: STEPS FORWARD</a:t>
            </a:r>
            <a:endParaRPr lang="en-IN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42374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8" y="188704"/>
            <a:ext cx="481960" cy="57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2240" y="659909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Parishmita Gogoi, </a:t>
            </a:r>
            <a:r>
              <a:rPr lang="en-IN" sz="1200" dirty="0" smtClean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 AUUP</a:t>
            </a:r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4400" dirty="0" smtClean="0"/>
              <a:t>ROLE OF INDIAN COHORT</a:t>
            </a:r>
            <a:endParaRPr lang="en-IN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627"/>
          <a:stretch/>
        </p:blipFill>
        <p:spPr>
          <a:xfrm>
            <a:off x="4644008" y="1811096"/>
            <a:ext cx="4536504" cy="460174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7" name="TextBox 6"/>
          <p:cNvSpPr txBox="1"/>
          <p:nvPr/>
        </p:nvSpPr>
        <p:spPr>
          <a:xfrm>
            <a:off x="179512" y="1988839"/>
            <a:ext cx="4320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IN" sz="2800" dirty="0"/>
              <a:t>Education</a:t>
            </a:r>
            <a:r>
              <a:rPr lang="en-IN" sz="2800" dirty="0" smtClean="0"/>
              <a:t>: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endParaRPr lang="en-IN" sz="2800" dirty="0"/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IN" sz="2400" dirty="0"/>
              <a:t>Conduct </a:t>
            </a:r>
            <a:r>
              <a:rPr lang="en-IN" sz="2400" dirty="0" smtClean="0"/>
              <a:t>student workshops </a:t>
            </a:r>
            <a:r>
              <a:rPr lang="en-IN" sz="2400" dirty="0"/>
              <a:t>&amp; a</a:t>
            </a:r>
            <a:r>
              <a:rPr lang="en-IN" sz="2400" dirty="0" smtClean="0"/>
              <a:t>ctivities</a:t>
            </a: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IN" sz="2400" dirty="0" smtClean="0"/>
              <a:t>Organize public awareness programs </a:t>
            </a:r>
            <a:r>
              <a:rPr lang="en-IN" sz="2400" dirty="0"/>
              <a:t>&amp; s</a:t>
            </a:r>
            <a:r>
              <a:rPr lang="en-IN" sz="2400" dirty="0" smtClean="0"/>
              <a:t>eminars</a:t>
            </a: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IN" sz="2400" dirty="0" smtClean="0"/>
              <a:t>Include corporate officials and employees </a:t>
            </a:r>
            <a:endParaRPr lang="en-IN" sz="2400" dirty="0"/>
          </a:p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endParaRPr lang="en-IN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81960" cy="57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2240" y="6599093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Parishmita Gogoi, </a:t>
            </a:r>
            <a:r>
              <a:rPr lang="en-IN" sz="1200" dirty="0" smtClean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 AUUP</a:t>
            </a:r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4400" dirty="0"/>
              <a:t>ROLE OF INDIAN COHORT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800" dirty="0" smtClean="0"/>
              <a:t>Tour Operators And Travel Agents:</a:t>
            </a:r>
          </a:p>
          <a:p>
            <a:pPr marL="114300" indent="0">
              <a:buNone/>
            </a:pPr>
            <a:endParaRPr lang="en-IN" sz="28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09"/>
          <a:stretch/>
        </p:blipFill>
        <p:spPr>
          <a:xfrm>
            <a:off x="0" y="2301399"/>
            <a:ext cx="4673746" cy="4556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2420888"/>
            <a:ext cx="3672408" cy="335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IN" sz="2400" dirty="0" smtClean="0"/>
              <a:t>Responsibility to educate tourists not just about any destination but climate change too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IN" sz="2400" dirty="0" smtClean="0"/>
              <a:t>Take initiatives to spread awareness </a:t>
            </a:r>
            <a:endParaRPr lang="en-IN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" y="116632"/>
            <a:ext cx="481960" cy="57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2240" y="659909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Parishmita Gogoi, </a:t>
            </a:r>
            <a:r>
              <a:rPr lang="en-IN" sz="1200" dirty="0" smtClean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 AUUP</a:t>
            </a:r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4400" dirty="0"/>
              <a:t>ROLE OF INDIAN COHORT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6021288"/>
            <a:ext cx="7704856" cy="6480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400" dirty="0" smtClean="0"/>
              <a:t>Sequential flow of information to the consumers</a:t>
            </a:r>
          </a:p>
          <a:p>
            <a:endParaRPr lang="en-IN" sz="2400" dirty="0" smtClean="0"/>
          </a:p>
          <a:p>
            <a:endParaRPr lang="en-IN" sz="2400" dirty="0" smtClean="0"/>
          </a:p>
          <a:p>
            <a:pPr marL="114300" indent="0">
              <a:buNone/>
            </a:pPr>
            <a:endParaRPr lang="en-I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6552728" cy="4368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81960" cy="57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2240" y="6558443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Parishmita Gogoi, </a:t>
            </a:r>
            <a:r>
              <a:rPr lang="en-IN" sz="1200" dirty="0" smtClean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 AUUP</a:t>
            </a:r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</a:endParaRPr>
          </a:p>
          <a:p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6394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4400" dirty="0"/>
              <a:t>ROLE OF INDIAN COHORT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6165304"/>
            <a:ext cx="8136904" cy="5402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400" dirty="0" smtClean="0"/>
              <a:t>Community based tourism</a:t>
            </a:r>
          </a:p>
          <a:p>
            <a:pPr marL="114300" indent="0">
              <a:buNone/>
            </a:pPr>
            <a:endParaRPr lang="en-I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59" y="1316765"/>
            <a:ext cx="7056784" cy="4704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8" y="188640"/>
            <a:ext cx="481960" cy="57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2240" y="659735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Parishmita Gogoi, </a:t>
            </a:r>
            <a:r>
              <a:rPr lang="en-IN" sz="1200" dirty="0" smtClean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 AUUP</a:t>
            </a:r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</a:endParaRPr>
          </a:p>
          <a:p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7284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4400" dirty="0"/>
              <a:t>ROLE OF INDIAN COHORT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3600400" cy="4800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n-IN" sz="2800" dirty="0" smtClean="0"/>
          </a:p>
          <a:p>
            <a:pPr algn="just">
              <a:lnSpc>
                <a:spcPct val="150000"/>
              </a:lnSpc>
            </a:pPr>
            <a:r>
              <a:rPr lang="en-IN" sz="2400" dirty="0"/>
              <a:t>S</a:t>
            </a:r>
            <a:r>
              <a:rPr lang="en-IN" sz="2400" dirty="0" smtClean="0"/>
              <a:t>pend more time at one place rather than going to 100 places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en-IN" sz="2400" dirty="0" smtClean="0"/>
          </a:p>
          <a:p>
            <a:pPr algn="just">
              <a:lnSpc>
                <a:spcPct val="150000"/>
              </a:lnSpc>
            </a:pPr>
            <a:r>
              <a:rPr lang="en-IN" sz="2400" dirty="0" smtClean="0"/>
              <a:t>Do not travel just to post photos in social media</a:t>
            </a:r>
          </a:p>
          <a:p>
            <a:pPr marL="114300" indent="0">
              <a:buNone/>
            </a:pPr>
            <a:endParaRPr lang="en-IN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20888"/>
            <a:ext cx="5328084" cy="4437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422" y="170080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IN" sz="2800" dirty="0"/>
              <a:t>Choosing and promoting destinations wisely:</a:t>
            </a:r>
          </a:p>
          <a:p>
            <a:endParaRPr lang="en-I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" y="116632"/>
            <a:ext cx="481960" cy="57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59735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Parishmita Gogoi, </a:t>
            </a:r>
            <a:r>
              <a:rPr lang="en-IN" sz="1200" dirty="0" smtClean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 AUUP</a:t>
            </a:r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</a:endParaRPr>
          </a:p>
          <a:p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0453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4400" dirty="0"/>
              <a:t>ROLE OF INDIAN COHORT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962418"/>
            <a:ext cx="3672408" cy="451734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n-IN" sz="2800" dirty="0"/>
          </a:p>
          <a:p>
            <a:pPr algn="just">
              <a:lnSpc>
                <a:spcPct val="150000"/>
              </a:lnSpc>
            </a:pPr>
            <a:r>
              <a:rPr lang="en-IN" sz="2400" dirty="0" smtClean="0"/>
              <a:t>Geo-tag locations </a:t>
            </a:r>
            <a:r>
              <a:rPr lang="en-IN" sz="2400" dirty="0"/>
              <a:t>responsibly</a:t>
            </a:r>
          </a:p>
          <a:p>
            <a:pPr algn="just">
              <a:lnSpc>
                <a:spcPct val="150000"/>
              </a:lnSpc>
            </a:pPr>
            <a:r>
              <a:rPr lang="en-IN" sz="2400" dirty="0" smtClean="0"/>
              <a:t>Don’t decide on the basis of </a:t>
            </a:r>
            <a:r>
              <a:rPr lang="en-IN" sz="2400" dirty="0"/>
              <a:t>likes but how a place will benefit or suffer</a:t>
            </a:r>
          </a:p>
          <a:p>
            <a:endParaRPr lang="en-IN" sz="2800" dirty="0"/>
          </a:p>
          <a:p>
            <a:endParaRPr lang="en-IN" sz="2800" dirty="0"/>
          </a:p>
          <a:p>
            <a:pPr marL="114300" indent="0">
              <a:buNone/>
            </a:pPr>
            <a:endParaRPr lang="en-IN" sz="2800" dirty="0"/>
          </a:p>
          <a:p>
            <a:pPr marL="114300" indent="0">
              <a:buNone/>
            </a:pPr>
            <a:endParaRPr lang="en-I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9" t="4146" r="19406" b="8082"/>
          <a:stretch/>
        </p:blipFill>
        <p:spPr>
          <a:xfrm>
            <a:off x="251520" y="2374996"/>
            <a:ext cx="4608512" cy="4316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70080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IN" sz="2800" dirty="0"/>
              <a:t>Think before posting on social media: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81960" cy="57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4248" y="659735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Parishmita Gogoi, </a:t>
            </a:r>
            <a:r>
              <a:rPr lang="en-IN" sz="1200" dirty="0" smtClean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 AUUP</a:t>
            </a:r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</a:endParaRPr>
          </a:p>
          <a:p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3887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4400" dirty="0"/>
              <a:t>ROLE OF INDIAN COHORT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4392488" cy="48006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IN" sz="2800" dirty="0" smtClean="0"/>
              <a:t>Promote national parks &amp; wildlife sanctuary 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Say no to Zoo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Ride animals responsibly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Go for real wildlife safari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Bird-watching</a:t>
            </a:r>
          </a:p>
          <a:p>
            <a:pPr marL="114300" indent="0">
              <a:buNone/>
            </a:pPr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pPr marL="114300" indent="0">
              <a:buNone/>
            </a:pPr>
            <a:endParaRPr lang="en-I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51" y="1988841"/>
            <a:ext cx="4510873" cy="4896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81960" cy="57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6589801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Parishmita Gogoi, </a:t>
            </a:r>
            <a:r>
              <a:rPr lang="en-IN" sz="1200" dirty="0" smtClean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 AUUP</a:t>
            </a:r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</a:endParaRPr>
          </a:p>
          <a:p>
            <a:endParaRPr lang="en-IN" sz="1200" dirty="0"/>
          </a:p>
          <a:p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0888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68" y="0"/>
            <a:ext cx="9970312" cy="6858000"/>
          </a:xfrm>
        </p:spPr>
      </p:pic>
      <p:sp>
        <p:nvSpPr>
          <p:cNvPr id="7" name="TextBox 6"/>
          <p:cNvSpPr txBox="1"/>
          <p:nvPr/>
        </p:nvSpPr>
        <p:spPr>
          <a:xfrm>
            <a:off x="683568" y="486916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“The place to improve the world is first in one's own heart and head and hands, and then work outward from there.”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― Robert M. </a:t>
            </a:r>
            <a:r>
              <a:rPr lang="en-US" sz="2400" i="1" dirty="0" err="1" smtClean="0">
                <a:solidFill>
                  <a:schemeClr val="bg1"/>
                </a:solidFill>
              </a:rPr>
              <a:t>Pirsig</a:t>
            </a:r>
            <a:endParaRPr lang="en-US" sz="2400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8344" y="652534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>
                    <a:alpha val="49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Parishmita Gogoi, </a:t>
            </a:r>
            <a:r>
              <a:rPr lang="en-IN" sz="1200" dirty="0" smtClean="0">
                <a:solidFill>
                  <a:schemeClr val="bg1">
                    <a:alpha val="49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 AUUP</a:t>
            </a:r>
            <a:endParaRPr lang="en-IN" sz="1200" dirty="0">
              <a:solidFill>
                <a:schemeClr val="bg1">
                  <a:alpha val="49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bg1">
                  <a:alpha val="49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bg1">
                  <a:alpha val="49000"/>
                </a:schemeClr>
              </a:solidFill>
            </a:endParaRPr>
          </a:p>
          <a:p>
            <a:endParaRPr lang="en-IN" sz="1200" dirty="0">
              <a:solidFill>
                <a:schemeClr val="bg1">
                  <a:alpha val="49000"/>
                </a:schemeClr>
              </a:solidFill>
            </a:endParaRPr>
          </a:p>
          <a:p>
            <a:endParaRPr lang="en-IN" sz="1200" dirty="0">
              <a:solidFill>
                <a:schemeClr val="bg1">
                  <a:alpha val="49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16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335699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 TOURISM REDEFINED &amp; </a:t>
            </a:r>
          </a:p>
          <a:p>
            <a:r>
              <a:rPr lang="en-I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RE-ENGINEERED..</a:t>
            </a:r>
            <a:endParaRPr lang="en-IN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2320" y="6608385"/>
            <a:ext cx="2519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>
                <a:solidFill>
                  <a:schemeClr val="bg1"/>
                </a:solidFill>
              </a:rPr>
              <a:t>Parishmita Gogoi,  AUUP</a:t>
            </a:r>
            <a:endParaRPr lang="en-IN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/>
              <a:t>NAVIGATING </a:t>
            </a:r>
            <a:r>
              <a:rPr lang="en-IN" dirty="0" smtClean="0"/>
              <a:t>THROUGH CHANGING PHASE</a:t>
            </a:r>
            <a:endParaRPr lang="en-IN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80512" cy="5229200"/>
          </a:xfrm>
        </p:spPr>
      </p:pic>
      <p:sp>
        <p:nvSpPr>
          <p:cNvPr id="11" name="TextBox 10"/>
          <p:cNvSpPr txBox="1"/>
          <p:nvPr/>
        </p:nvSpPr>
        <p:spPr>
          <a:xfrm>
            <a:off x="1475656" y="472514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Changes.</a:t>
            </a:r>
            <a:endParaRPr lang="en-IN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501317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Challenges.</a:t>
            </a:r>
            <a:endParaRPr lang="en-IN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6256" y="534127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Cure.</a:t>
            </a:r>
            <a:endParaRPr lang="en-IN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218"/>
            <a:ext cx="481959" cy="57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0312" y="655098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Parishmita Gogoi, </a:t>
            </a:r>
            <a:r>
              <a:rPr lang="en-IN" sz="1200" dirty="0" smtClean="0">
                <a:solidFill>
                  <a:schemeClr val="bg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 AUUP</a:t>
            </a:r>
            <a:endParaRPr lang="en-IN" sz="1200" dirty="0">
              <a:solidFill>
                <a:schemeClr val="bg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bg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79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620000" cy="1143000"/>
          </a:xfrm>
        </p:spPr>
        <p:txBody>
          <a:bodyPr/>
          <a:lstStyle/>
          <a:p>
            <a:pPr algn="ctr"/>
            <a:r>
              <a:rPr lang="en-IN" dirty="0" smtClean="0"/>
              <a:t>CHANGES &amp; IMPROVEMENTS 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032947"/>
              </p:ext>
            </p:extLst>
          </p:nvPr>
        </p:nvGraphicFramePr>
        <p:xfrm>
          <a:off x="5524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9" y="188640"/>
            <a:ext cx="481959" cy="57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2240" y="659909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Parishmita Gogoi, </a:t>
            </a:r>
            <a:r>
              <a:rPr lang="en-IN" sz="1200" dirty="0" smtClean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 AUUP</a:t>
            </a:r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4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620000" cy="1143000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68" y="0"/>
            <a:ext cx="929778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4725144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these changes enough for the sustainability of the industry?</a:t>
            </a:r>
            <a:endParaRPr lang="en-IN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328" y="652534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Parishmita Gogoi, </a:t>
            </a:r>
            <a:r>
              <a:rPr lang="en-IN" sz="1200" dirty="0" smtClean="0">
                <a:solidFill>
                  <a:schemeClr val="bg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 AUUP</a:t>
            </a:r>
            <a:endParaRPr lang="en-IN" sz="1200" dirty="0">
              <a:solidFill>
                <a:schemeClr val="bg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bg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8478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7384"/>
            <a:ext cx="9505056" cy="6885384"/>
          </a:xfrm>
        </p:spPr>
      </p:pic>
      <p:sp>
        <p:nvSpPr>
          <p:cNvPr id="5" name="TextBox 4"/>
          <p:cNvSpPr txBox="1"/>
          <p:nvPr/>
        </p:nvSpPr>
        <p:spPr>
          <a:xfrm>
            <a:off x="3419872" y="558924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No.</a:t>
            </a:r>
            <a:endParaRPr lang="en-IN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2320" y="652534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Parishmita Gogoi, </a:t>
            </a:r>
            <a:r>
              <a:rPr lang="en-IN" sz="1200" dirty="0" smtClean="0">
                <a:solidFill>
                  <a:schemeClr val="bg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 AUUP</a:t>
            </a:r>
            <a:endParaRPr lang="en-IN" sz="1200" dirty="0">
              <a:solidFill>
                <a:schemeClr val="bg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bg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7102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CHALLENGES FACED</a:t>
            </a:r>
            <a:endParaRPr lang="en-IN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47148735"/>
              </p:ext>
            </p:extLst>
          </p:nvPr>
        </p:nvGraphicFramePr>
        <p:xfrm>
          <a:off x="539552" y="1412776"/>
          <a:ext cx="72728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81960" cy="57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2240" y="659909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Parishmita Gogoi, </a:t>
            </a:r>
            <a:r>
              <a:rPr lang="en-IN" sz="1200" dirty="0" smtClean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 AUUP</a:t>
            </a:r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20000" cy="1143000"/>
          </a:xfrm>
        </p:spPr>
        <p:txBody>
          <a:bodyPr/>
          <a:lstStyle/>
          <a:p>
            <a:pPr algn="ctr"/>
            <a:r>
              <a:rPr lang="en-IN" dirty="0" smtClean="0"/>
              <a:t>CHANGE-CHALLENGE CYCLE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558145"/>
              </p:ext>
            </p:extLst>
          </p:nvPr>
        </p:nvGraphicFramePr>
        <p:xfrm>
          <a:off x="683568" y="1628800"/>
          <a:ext cx="72728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64088" y="234888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800" dirty="0" smtClean="0">
                <a:solidFill>
                  <a:schemeClr val="bg1"/>
                </a:solidFill>
              </a:rPr>
              <a:t>GOVERNMENT GUIDELINES AND POLICIES</a:t>
            </a:r>
          </a:p>
          <a:p>
            <a:pPr algn="ctr"/>
            <a:endParaRPr lang="en-IN" sz="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704"/>
            <a:ext cx="481960" cy="57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2240" y="659735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Parishmita Gogoi, </a:t>
            </a:r>
            <a:r>
              <a:rPr lang="en-IN" sz="1200" dirty="0" smtClean="0">
                <a:solidFill>
                  <a:schemeClr val="tx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 AUUP</a:t>
            </a:r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tx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8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</p:spPr>
      </p:pic>
      <p:sp>
        <p:nvSpPr>
          <p:cNvPr id="5" name="TextBox 4"/>
          <p:cNvSpPr txBox="1"/>
          <p:nvPr/>
        </p:nvSpPr>
        <p:spPr>
          <a:xfrm>
            <a:off x="5940152" y="595232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Change..</a:t>
            </a:r>
            <a:endParaRPr lang="en-IN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12" y="659735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Parishmita Gogoi, </a:t>
            </a:r>
            <a:r>
              <a:rPr lang="en-IN" sz="1200" dirty="0" smtClean="0">
                <a:solidFill>
                  <a:schemeClr val="bg1">
                    <a:alpha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 AUUP</a:t>
            </a:r>
            <a:endParaRPr lang="en-IN" sz="1200" dirty="0">
              <a:solidFill>
                <a:schemeClr val="bg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bg1">
                  <a:alpha val="50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</a:endParaRPr>
          </a:p>
          <a:p>
            <a:endParaRPr lang="en-IN" sz="1200" dirty="0">
              <a:solidFill>
                <a:schemeClr val="bg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3369</TotalTime>
  <Words>400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INDIA TOURISM REDEFINED &amp;  RE-ENGINEERED:</vt:lpstr>
      <vt:lpstr>PowerPoint Presentation</vt:lpstr>
      <vt:lpstr>NAVIGATING THROUGH CHANGING PHASE</vt:lpstr>
      <vt:lpstr>CHANGES &amp; IMPROVEMENTS </vt:lpstr>
      <vt:lpstr>PowerPoint Presentation</vt:lpstr>
      <vt:lpstr>PowerPoint Presentation</vt:lpstr>
      <vt:lpstr>CHALLENGES FACED</vt:lpstr>
      <vt:lpstr>CHANGE-CHALLENGE CYCLE</vt:lpstr>
      <vt:lpstr>PowerPoint Presentation</vt:lpstr>
      <vt:lpstr>CURE: STEPS FORWARD</vt:lpstr>
      <vt:lpstr>ROLE OF INDIAN COHORT</vt:lpstr>
      <vt:lpstr>ROLE OF INDIAN COHORT</vt:lpstr>
      <vt:lpstr>ROLE OF INDIAN COHORT</vt:lpstr>
      <vt:lpstr>ROLE OF INDIAN COHORT</vt:lpstr>
      <vt:lpstr>ROLE OF INDIAN COHORT</vt:lpstr>
      <vt:lpstr>ROLE OF INDIAN COHORT</vt:lpstr>
      <vt:lpstr>ROLE OF INDIAN COHORT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  RE ENGINEERED:</dc:title>
  <dc:creator>HP</dc:creator>
  <cp:lastModifiedBy>HP</cp:lastModifiedBy>
  <cp:revision>64</cp:revision>
  <dcterms:created xsi:type="dcterms:W3CDTF">2019-11-29T06:03:13Z</dcterms:created>
  <dcterms:modified xsi:type="dcterms:W3CDTF">2019-12-03T09:00:29Z</dcterms:modified>
</cp:coreProperties>
</file>